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54" r:id="rId5"/>
    <p:sldMasterId id="21474837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Lst>
  <p:sldSz cy="5143500" cx="9144000"/>
  <p:notesSz cx="6858000" cy="9144000"/>
  <p:embeddedFontLst>
    <p:embeddedFont>
      <p:font typeface="Roboto Thin"/>
      <p:regular r:id="rId90"/>
      <p:bold r:id="rId91"/>
      <p:italic r:id="rId92"/>
      <p:boldItalic r:id="rId93"/>
    </p:embeddedFont>
    <p:embeddedFont>
      <p:font typeface="Roboto Medium"/>
      <p:regular r:id="rId94"/>
      <p:bold r:id="rId95"/>
      <p:italic r:id="rId96"/>
      <p:boldItalic r:id="rId97"/>
    </p:embeddedFont>
    <p:embeddedFont>
      <p:font typeface="Roboto"/>
      <p:regular r:id="rId98"/>
      <p:bold r:id="rId99"/>
      <p:italic r:id="rId100"/>
      <p:boldItalic r:id="rId101"/>
    </p:embeddedFont>
    <p:embeddedFont>
      <p:font typeface="Inconsolata"/>
      <p:regular r:id="rId102"/>
      <p:bold r:id="rId103"/>
    </p:embeddedFont>
    <p:embeddedFont>
      <p:font typeface="Roboto Light"/>
      <p:regular r:id="rId104"/>
      <p:bold r:id="rId105"/>
      <p:italic r:id="rId106"/>
      <p:boldItalic r:id="rId107"/>
    </p:embeddedFont>
    <p:embeddedFont>
      <p:font typeface="Roboto Mono"/>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DAAF883-6358-4B81-81C5-1BE4554D0CA5}">
  <a:tblStyle styleId="{FDAAF883-6358-4B81-81C5-1BE4554D0C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Light-boldItalic.fntdata"/><Relationship Id="rId106" Type="http://schemas.openxmlformats.org/officeDocument/2006/relationships/font" Target="fonts/RobotoLight-italic.fntdata"/><Relationship Id="rId105" Type="http://schemas.openxmlformats.org/officeDocument/2006/relationships/font" Target="fonts/RobotoLight-bold.fntdata"/><Relationship Id="rId104" Type="http://schemas.openxmlformats.org/officeDocument/2006/relationships/font" Target="fonts/RobotoLight-regular.fntdata"/><Relationship Id="rId109" Type="http://schemas.openxmlformats.org/officeDocument/2006/relationships/font" Target="fonts/RobotoMono-bold.fntdata"/><Relationship Id="rId108" Type="http://schemas.openxmlformats.org/officeDocument/2006/relationships/font" Target="fonts/RobotoMono-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Inconsolata-bold.fntdata"/><Relationship Id="rId102" Type="http://schemas.openxmlformats.org/officeDocument/2006/relationships/font" Target="fonts/Inconsolata-regular.fntdata"/><Relationship Id="rId101" Type="http://schemas.openxmlformats.org/officeDocument/2006/relationships/font" Target="fonts/Roboto-boldItalic.fntdata"/><Relationship Id="rId100" Type="http://schemas.openxmlformats.org/officeDocument/2006/relationships/font" Target="fonts/Robot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Medium-bold.fntdata"/><Relationship Id="rId94" Type="http://schemas.openxmlformats.org/officeDocument/2006/relationships/font" Target="fonts/RobotoMedium-regular.fntdata"/><Relationship Id="rId97" Type="http://schemas.openxmlformats.org/officeDocument/2006/relationships/font" Target="fonts/RobotoMedium-boldItalic.fntdata"/><Relationship Id="rId96" Type="http://schemas.openxmlformats.org/officeDocument/2006/relationships/font" Target="fonts/RobotoMedium-italic.fntdata"/><Relationship Id="rId11" Type="http://schemas.openxmlformats.org/officeDocument/2006/relationships/slide" Target="slides/slide4.xml"/><Relationship Id="rId99" Type="http://schemas.openxmlformats.org/officeDocument/2006/relationships/font" Target="fonts/Roboto-bold.fntdata"/><Relationship Id="rId10" Type="http://schemas.openxmlformats.org/officeDocument/2006/relationships/slide" Target="slides/slide3.xml"/><Relationship Id="rId98" Type="http://schemas.openxmlformats.org/officeDocument/2006/relationships/font" Target="fonts/Robot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Thin-bold.fntdata"/><Relationship Id="rId90" Type="http://schemas.openxmlformats.org/officeDocument/2006/relationships/font" Target="fonts/RobotoThin-regular.fntdata"/><Relationship Id="rId93" Type="http://schemas.openxmlformats.org/officeDocument/2006/relationships/font" Target="fonts/RobotoThin-boldItalic.fntdata"/><Relationship Id="rId92" Type="http://schemas.openxmlformats.org/officeDocument/2006/relationships/font" Target="fonts/RobotoThin-italic.fntdata"/><Relationship Id="rId15" Type="http://schemas.openxmlformats.org/officeDocument/2006/relationships/slide" Target="slides/slide8.xml"/><Relationship Id="rId110" Type="http://schemas.openxmlformats.org/officeDocument/2006/relationships/font" Target="fonts/RobotoMono-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1" Type="http://schemas.openxmlformats.org/officeDocument/2006/relationships/font" Target="fonts/RobotoMono-bold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g33fe060b4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33fe060b4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418ba8672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418ba8672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shutterstock_1336201028</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33fe060b4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33fe060b4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2" name="Shape 2192"/>
        <p:cNvGrpSpPr/>
        <p:nvPr/>
      </p:nvGrpSpPr>
      <p:grpSpPr>
        <a:xfrm>
          <a:off x="0" y="0"/>
          <a:ext cx="0" cy="0"/>
          <a:chOff x="0" y="0"/>
          <a:chExt cx="0" cy="0"/>
        </a:xfrm>
      </p:grpSpPr>
      <p:sp>
        <p:nvSpPr>
          <p:cNvPr id="2193" name="Google Shape;2193;g418ba8672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418ba8672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9" name="Shape 2199"/>
        <p:cNvGrpSpPr/>
        <p:nvPr/>
      </p:nvGrpSpPr>
      <p:grpSpPr>
        <a:xfrm>
          <a:off x="0" y="0"/>
          <a:ext cx="0" cy="0"/>
          <a:chOff x="0" y="0"/>
          <a:chExt cx="0" cy="0"/>
        </a:xfrm>
      </p:grpSpPr>
      <p:sp>
        <p:nvSpPr>
          <p:cNvPr id="2200" name="Google Shape;2200;g418ba8672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418ba8672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2" name="Shape 2222"/>
        <p:cNvGrpSpPr/>
        <p:nvPr/>
      </p:nvGrpSpPr>
      <p:grpSpPr>
        <a:xfrm>
          <a:off x="0" y="0"/>
          <a:ext cx="0" cy="0"/>
          <a:chOff x="0" y="0"/>
          <a:chExt cx="0" cy="0"/>
        </a:xfrm>
      </p:grpSpPr>
      <p:sp>
        <p:nvSpPr>
          <p:cNvPr id="2223" name="Google Shape;2223;g418ba8672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418ba8672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0" name="Shape 2230"/>
        <p:cNvGrpSpPr/>
        <p:nvPr/>
      </p:nvGrpSpPr>
      <p:grpSpPr>
        <a:xfrm>
          <a:off x="0" y="0"/>
          <a:ext cx="0" cy="0"/>
          <a:chOff x="0" y="0"/>
          <a:chExt cx="0" cy="0"/>
        </a:xfrm>
      </p:grpSpPr>
      <p:sp>
        <p:nvSpPr>
          <p:cNvPr id="2231" name="Google Shape;2231;g418ba8672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418ba8672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9" name="Shape 2239"/>
        <p:cNvGrpSpPr/>
        <p:nvPr/>
      </p:nvGrpSpPr>
      <p:grpSpPr>
        <a:xfrm>
          <a:off x="0" y="0"/>
          <a:ext cx="0" cy="0"/>
          <a:chOff x="0" y="0"/>
          <a:chExt cx="0" cy="0"/>
        </a:xfrm>
      </p:grpSpPr>
      <p:sp>
        <p:nvSpPr>
          <p:cNvPr id="2240" name="Google Shape;2240;g418ba8672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418ba8672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6" name="Shape 2246"/>
        <p:cNvGrpSpPr/>
        <p:nvPr/>
      </p:nvGrpSpPr>
      <p:grpSpPr>
        <a:xfrm>
          <a:off x="0" y="0"/>
          <a:ext cx="0" cy="0"/>
          <a:chOff x="0" y="0"/>
          <a:chExt cx="0" cy="0"/>
        </a:xfrm>
      </p:grpSpPr>
      <p:sp>
        <p:nvSpPr>
          <p:cNvPr id="2247" name="Google Shape;2247;g418ba8672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418ba8672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Google Shape;2258;g418ba8672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418ba8672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5" name="Shape 2075"/>
        <p:cNvGrpSpPr/>
        <p:nvPr/>
      </p:nvGrpSpPr>
      <p:grpSpPr>
        <a:xfrm>
          <a:off x="0" y="0"/>
          <a:ext cx="0" cy="0"/>
          <a:chOff x="0" y="0"/>
          <a:chExt cx="0" cy="0"/>
        </a:xfrm>
      </p:grpSpPr>
      <p:sp>
        <p:nvSpPr>
          <p:cNvPr id="2076" name="Google Shape;2076;g33fe060b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33fe060b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4" name="Shape 2274"/>
        <p:cNvGrpSpPr/>
        <p:nvPr/>
      </p:nvGrpSpPr>
      <p:grpSpPr>
        <a:xfrm>
          <a:off x="0" y="0"/>
          <a:ext cx="0" cy="0"/>
          <a:chOff x="0" y="0"/>
          <a:chExt cx="0" cy="0"/>
        </a:xfrm>
      </p:grpSpPr>
      <p:sp>
        <p:nvSpPr>
          <p:cNvPr id="2275" name="Google Shape;2275;g418ba8672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418ba8672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1" name="Shape 2291"/>
        <p:cNvGrpSpPr/>
        <p:nvPr/>
      </p:nvGrpSpPr>
      <p:grpSpPr>
        <a:xfrm>
          <a:off x="0" y="0"/>
          <a:ext cx="0" cy="0"/>
          <a:chOff x="0" y="0"/>
          <a:chExt cx="0" cy="0"/>
        </a:xfrm>
      </p:grpSpPr>
      <p:sp>
        <p:nvSpPr>
          <p:cNvPr id="2292" name="Google Shape;2292;g418ba8672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418ba8672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0" name="Shape 2300"/>
        <p:cNvGrpSpPr/>
        <p:nvPr/>
      </p:nvGrpSpPr>
      <p:grpSpPr>
        <a:xfrm>
          <a:off x="0" y="0"/>
          <a:ext cx="0" cy="0"/>
          <a:chOff x="0" y="0"/>
          <a:chExt cx="0" cy="0"/>
        </a:xfrm>
      </p:grpSpPr>
      <p:sp>
        <p:nvSpPr>
          <p:cNvPr id="2301" name="Google Shape;2301;g418ba8672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418ba8672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7" name="Shape 2307"/>
        <p:cNvGrpSpPr/>
        <p:nvPr/>
      </p:nvGrpSpPr>
      <p:grpSpPr>
        <a:xfrm>
          <a:off x="0" y="0"/>
          <a:ext cx="0" cy="0"/>
          <a:chOff x="0" y="0"/>
          <a:chExt cx="0" cy="0"/>
        </a:xfrm>
      </p:grpSpPr>
      <p:sp>
        <p:nvSpPr>
          <p:cNvPr id="2308" name="Google Shape;2308;g418ba8672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418ba8672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1" name="Shape 2321"/>
        <p:cNvGrpSpPr/>
        <p:nvPr/>
      </p:nvGrpSpPr>
      <p:grpSpPr>
        <a:xfrm>
          <a:off x="0" y="0"/>
          <a:ext cx="0" cy="0"/>
          <a:chOff x="0" y="0"/>
          <a:chExt cx="0" cy="0"/>
        </a:xfrm>
      </p:grpSpPr>
      <p:sp>
        <p:nvSpPr>
          <p:cNvPr id="2322" name="Google Shape;2322;g418ba8672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418ba8672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g418ba8672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418ba8672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5" name="Shape 2355"/>
        <p:cNvGrpSpPr/>
        <p:nvPr/>
      </p:nvGrpSpPr>
      <p:grpSpPr>
        <a:xfrm>
          <a:off x="0" y="0"/>
          <a:ext cx="0" cy="0"/>
          <a:chOff x="0" y="0"/>
          <a:chExt cx="0" cy="0"/>
        </a:xfrm>
      </p:grpSpPr>
      <p:sp>
        <p:nvSpPr>
          <p:cNvPr id="2356" name="Google Shape;2356;g418ba8672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418ba8672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4" name="Shape 2364"/>
        <p:cNvGrpSpPr/>
        <p:nvPr/>
      </p:nvGrpSpPr>
      <p:grpSpPr>
        <a:xfrm>
          <a:off x="0" y="0"/>
          <a:ext cx="0" cy="0"/>
          <a:chOff x="0" y="0"/>
          <a:chExt cx="0" cy="0"/>
        </a:xfrm>
      </p:grpSpPr>
      <p:sp>
        <p:nvSpPr>
          <p:cNvPr id="2365" name="Google Shape;2365;g418ba8672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418ba8672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shutterstock_1051414391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2" name="Shape 2372"/>
        <p:cNvGrpSpPr/>
        <p:nvPr/>
      </p:nvGrpSpPr>
      <p:grpSpPr>
        <a:xfrm>
          <a:off x="0" y="0"/>
          <a:ext cx="0" cy="0"/>
          <a:chOff x="0" y="0"/>
          <a:chExt cx="0" cy="0"/>
        </a:xfrm>
      </p:grpSpPr>
      <p:sp>
        <p:nvSpPr>
          <p:cNvPr id="2373" name="Google Shape;2373;g41912002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41912002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shutterstock_778654396</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3" name="Shape 2383"/>
        <p:cNvGrpSpPr/>
        <p:nvPr/>
      </p:nvGrpSpPr>
      <p:grpSpPr>
        <a:xfrm>
          <a:off x="0" y="0"/>
          <a:ext cx="0" cy="0"/>
          <a:chOff x="0" y="0"/>
          <a:chExt cx="0" cy="0"/>
        </a:xfrm>
      </p:grpSpPr>
      <p:sp>
        <p:nvSpPr>
          <p:cNvPr id="2384" name="Google Shape;2384;g41912002c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41912002c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Google Shape;2088;g33fe060b4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33fe060b4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4" name="Shape 2394"/>
        <p:cNvGrpSpPr/>
        <p:nvPr/>
      </p:nvGrpSpPr>
      <p:grpSpPr>
        <a:xfrm>
          <a:off x="0" y="0"/>
          <a:ext cx="0" cy="0"/>
          <a:chOff x="0" y="0"/>
          <a:chExt cx="0" cy="0"/>
        </a:xfrm>
      </p:grpSpPr>
      <p:sp>
        <p:nvSpPr>
          <p:cNvPr id="2395" name="Google Shape;2395;g41912002c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41912002c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6" name="Shape 2406"/>
        <p:cNvGrpSpPr/>
        <p:nvPr/>
      </p:nvGrpSpPr>
      <p:grpSpPr>
        <a:xfrm>
          <a:off x="0" y="0"/>
          <a:ext cx="0" cy="0"/>
          <a:chOff x="0" y="0"/>
          <a:chExt cx="0" cy="0"/>
        </a:xfrm>
      </p:grpSpPr>
      <p:sp>
        <p:nvSpPr>
          <p:cNvPr id="2407" name="Google Shape;2407;g41912002c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41912002c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3" name="Shape 2413"/>
        <p:cNvGrpSpPr/>
        <p:nvPr/>
      </p:nvGrpSpPr>
      <p:grpSpPr>
        <a:xfrm>
          <a:off x="0" y="0"/>
          <a:ext cx="0" cy="0"/>
          <a:chOff x="0" y="0"/>
          <a:chExt cx="0" cy="0"/>
        </a:xfrm>
      </p:grpSpPr>
      <p:sp>
        <p:nvSpPr>
          <p:cNvPr id="2414" name="Google Shape;2414;g41912002c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41912002c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6ebb577c63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6ebb577c63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7" name="Shape 2427"/>
        <p:cNvGrpSpPr/>
        <p:nvPr/>
      </p:nvGrpSpPr>
      <p:grpSpPr>
        <a:xfrm>
          <a:off x="0" y="0"/>
          <a:ext cx="0" cy="0"/>
          <a:chOff x="0" y="0"/>
          <a:chExt cx="0" cy="0"/>
        </a:xfrm>
      </p:grpSpPr>
      <p:sp>
        <p:nvSpPr>
          <p:cNvPr id="2428" name="Google Shape;2428;g41912002c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41912002c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9" name="Shape 2439"/>
        <p:cNvGrpSpPr/>
        <p:nvPr/>
      </p:nvGrpSpPr>
      <p:grpSpPr>
        <a:xfrm>
          <a:off x="0" y="0"/>
          <a:ext cx="0" cy="0"/>
          <a:chOff x="0" y="0"/>
          <a:chExt cx="0" cy="0"/>
        </a:xfrm>
      </p:grpSpPr>
      <p:sp>
        <p:nvSpPr>
          <p:cNvPr id="2440" name="Google Shape;2440;g41912002c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41912002c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7" name="Shape 2447"/>
        <p:cNvGrpSpPr/>
        <p:nvPr/>
      </p:nvGrpSpPr>
      <p:grpSpPr>
        <a:xfrm>
          <a:off x="0" y="0"/>
          <a:ext cx="0" cy="0"/>
          <a:chOff x="0" y="0"/>
          <a:chExt cx="0" cy="0"/>
        </a:xfrm>
      </p:grpSpPr>
      <p:sp>
        <p:nvSpPr>
          <p:cNvPr id="2448" name="Google Shape;2448;g41912002c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41912002c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6" name="Shape 2456"/>
        <p:cNvGrpSpPr/>
        <p:nvPr/>
      </p:nvGrpSpPr>
      <p:grpSpPr>
        <a:xfrm>
          <a:off x="0" y="0"/>
          <a:ext cx="0" cy="0"/>
          <a:chOff x="0" y="0"/>
          <a:chExt cx="0" cy="0"/>
        </a:xfrm>
      </p:grpSpPr>
      <p:sp>
        <p:nvSpPr>
          <p:cNvPr id="2457" name="Google Shape;2457;g41912002c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41912002c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shutterstock_160754045</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41912002c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41912002c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5" name="Shape 2475"/>
        <p:cNvGrpSpPr/>
        <p:nvPr/>
      </p:nvGrpSpPr>
      <p:grpSpPr>
        <a:xfrm>
          <a:off x="0" y="0"/>
          <a:ext cx="0" cy="0"/>
          <a:chOff x="0" y="0"/>
          <a:chExt cx="0" cy="0"/>
        </a:xfrm>
      </p:grpSpPr>
      <p:sp>
        <p:nvSpPr>
          <p:cNvPr id="2476" name="Google Shape;2476;g41912002c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41912002c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5" name="Shape 2095"/>
        <p:cNvGrpSpPr/>
        <p:nvPr/>
      </p:nvGrpSpPr>
      <p:grpSpPr>
        <a:xfrm>
          <a:off x="0" y="0"/>
          <a:ext cx="0" cy="0"/>
          <a:chOff x="0" y="0"/>
          <a:chExt cx="0" cy="0"/>
        </a:xfrm>
      </p:grpSpPr>
      <p:sp>
        <p:nvSpPr>
          <p:cNvPr id="2096" name="Google Shape;2096;g3405485d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3405485d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3" name="Shape 2483"/>
        <p:cNvGrpSpPr/>
        <p:nvPr/>
      </p:nvGrpSpPr>
      <p:grpSpPr>
        <a:xfrm>
          <a:off x="0" y="0"/>
          <a:ext cx="0" cy="0"/>
          <a:chOff x="0" y="0"/>
          <a:chExt cx="0" cy="0"/>
        </a:xfrm>
      </p:grpSpPr>
      <p:sp>
        <p:nvSpPr>
          <p:cNvPr id="2484" name="Google Shape;2484;g41b60d593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41b60d593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shutterstock_1085385533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2" name="Shape 2492"/>
        <p:cNvGrpSpPr/>
        <p:nvPr/>
      </p:nvGrpSpPr>
      <p:grpSpPr>
        <a:xfrm>
          <a:off x="0" y="0"/>
          <a:ext cx="0" cy="0"/>
          <a:chOff x="0" y="0"/>
          <a:chExt cx="0" cy="0"/>
        </a:xfrm>
      </p:grpSpPr>
      <p:sp>
        <p:nvSpPr>
          <p:cNvPr id="2493" name="Google Shape;2493;g41b60d59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41b60d59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1" name="Shape 2501"/>
        <p:cNvGrpSpPr/>
        <p:nvPr/>
      </p:nvGrpSpPr>
      <p:grpSpPr>
        <a:xfrm>
          <a:off x="0" y="0"/>
          <a:ext cx="0" cy="0"/>
          <a:chOff x="0" y="0"/>
          <a:chExt cx="0" cy="0"/>
        </a:xfrm>
      </p:grpSpPr>
      <p:sp>
        <p:nvSpPr>
          <p:cNvPr id="2502" name="Google Shape;2502;g41b60d593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41b60d593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shutterstock_118392385</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0" name="Shape 2510"/>
        <p:cNvGrpSpPr/>
        <p:nvPr/>
      </p:nvGrpSpPr>
      <p:grpSpPr>
        <a:xfrm>
          <a:off x="0" y="0"/>
          <a:ext cx="0" cy="0"/>
          <a:chOff x="0" y="0"/>
          <a:chExt cx="0" cy="0"/>
        </a:xfrm>
      </p:grpSpPr>
      <p:sp>
        <p:nvSpPr>
          <p:cNvPr id="2511" name="Google Shape;2511;g41b60d593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41b60d593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shutterstock_247399030</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9" name="Shape 2519"/>
        <p:cNvGrpSpPr/>
        <p:nvPr/>
      </p:nvGrpSpPr>
      <p:grpSpPr>
        <a:xfrm>
          <a:off x="0" y="0"/>
          <a:ext cx="0" cy="0"/>
          <a:chOff x="0" y="0"/>
          <a:chExt cx="0" cy="0"/>
        </a:xfrm>
      </p:grpSpPr>
      <p:sp>
        <p:nvSpPr>
          <p:cNvPr id="2520" name="Google Shape;2520;g41b60d593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41b60d593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2" name="Shape 2532"/>
        <p:cNvGrpSpPr/>
        <p:nvPr/>
      </p:nvGrpSpPr>
      <p:grpSpPr>
        <a:xfrm>
          <a:off x="0" y="0"/>
          <a:ext cx="0" cy="0"/>
          <a:chOff x="0" y="0"/>
          <a:chExt cx="0" cy="0"/>
        </a:xfrm>
      </p:grpSpPr>
      <p:sp>
        <p:nvSpPr>
          <p:cNvPr id="2533" name="Google Shape;2533;g41b60d593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41b60d593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9" name="Shape 2539"/>
        <p:cNvGrpSpPr/>
        <p:nvPr/>
      </p:nvGrpSpPr>
      <p:grpSpPr>
        <a:xfrm>
          <a:off x="0" y="0"/>
          <a:ext cx="0" cy="0"/>
          <a:chOff x="0" y="0"/>
          <a:chExt cx="0" cy="0"/>
        </a:xfrm>
      </p:grpSpPr>
      <p:sp>
        <p:nvSpPr>
          <p:cNvPr id="2540" name="Google Shape;2540;g41b60d593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41b60d593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6ea6e769ab_0_3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6ea6e769ab_0_3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3" name="Shape 2553"/>
        <p:cNvGrpSpPr/>
        <p:nvPr/>
      </p:nvGrpSpPr>
      <p:grpSpPr>
        <a:xfrm>
          <a:off x="0" y="0"/>
          <a:ext cx="0" cy="0"/>
          <a:chOff x="0" y="0"/>
          <a:chExt cx="0" cy="0"/>
        </a:xfrm>
      </p:grpSpPr>
      <p:sp>
        <p:nvSpPr>
          <p:cNvPr id="2554" name="Google Shape;2554;g41b60d593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41b60d593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5" name="Shape 2565"/>
        <p:cNvGrpSpPr/>
        <p:nvPr/>
      </p:nvGrpSpPr>
      <p:grpSpPr>
        <a:xfrm>
          <a:off x="0" y="0"/>
          <a:ext cx="0" cy="0"/>
          <a:chOff x="0" y="0"/>
          <a:chExt cx="0" cy="0"/>
        </a:xfrm>
      </p:grpSpPr>
      <p:sp>
        <p:nvSpPr>
          <p:cNvPr id="2566" name="Google Shape;2566;g41b60d593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41b60d593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2" name="Shape 2112"/>
        <p:cNvGrpSpPr/>
        <p:nvPr/>
      </p:nvGrpSpPr>
      <p:grpSpPr>
        <a:xfrm>
          <a:off x="0" y="0"/>
          <a:ext cx="0" cy="0"/>
          <a:chOff x="0" y="0"/>
          <a:chExt cx="0" cy="0"/>
        </a:xfrm>
      </p:grpSpPr>
      <p:sp>
        <p:nvSpPr>
          <p:cNvPr id="2113" name="Google Shape;2113;g3405485d3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3405485d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g41b60d593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41b60d593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7" name="Shape 2577"/>
        <p:cNvGrpSpPr/>
        <p:nvPr/>
      </p:nvGrpSpPr>
      <p:grpSpPr>
        <a:xfrm>
          <a:off x="0" y="0"/>
          <a:ext cx="0" cy="0"/>
          <a:chOff x="0" y="0"/>
          <a:chExt cx="0" cy="0"/>
        </a:xfrm>
      </p:grpSpPr>
      <p:sp>
        <p:nvSpPr>
          <p:cNvPr id="2578" name="Google Shape;2578;g41b60d593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41b60d593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5" name="Shape 2585"/>
        <p:cNvGrpSpPr/>
        <p:nvPr/>
      </p:nvGrpSpPr>
      <p:grpSpPr>
        <a:xfrm>
          <a:off x="0" y="0"/>
          <a:ext cx="0" cy="0"/>
          <a:chOff x="0" y="0"/>
          <a:chExt cx="0" cy="0"/>
        </a:xfrm>
      </p:grpSpPr>
      <p:sp>
        <p:nvSpPr>
          <p:cNvPr id="2586" name="Google Shape;2586;g41b60d593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41b60d593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shutterstock_1381814072</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Google Shape;2597;g41b60d593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41b60d593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3" name="Shape 2603"/>
        <p:cNvGrpSpPr/>
        <p:nvPr/>
      </p:nvGrpSpPr>
      <p:grpSpPr>
        <a:xfrm>
          <a:off x="0" y="0"/>
          <a:ext cx="0" cy="0"/>
          <a:chOff x="0" y="0"/>
          <a:chExt cx="0" cy="0"/>
        </a:xfrm>
      </p:grpSpPr>
      <p:sp>
        <p:nvSpPr>
          <p:cNvPr id="2604" name="Google Shape;2604;g41b60d593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41b60d593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shutterstock_105536243</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2" name="Shape 2612"/>
        <p:cNvGrpSpPr/>
        <p:nvPr/>
      </p:nvGrpSpPr>
      <p:grpSpPr>
        <a:xfrm>
          <a:off x="0" y="0"/>
          <a:ext cx="0" cy="0"/>
          <a:chOff x="0" y="0"/>
          <a:chExt cx="0" cy="0"/>
        </a:xfrm>
      </p:grpSpPr>
      <p:sp>
        <p:nvSpPr>
          <p:cNvPr id="2613" name="Google Shape;2613;g41b60d593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41b60d593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shutterstock_1439640908</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1" name="Shape 2621"/>
        <p:cNvGrpSpPr/>
        <p:nvPr/>
      </p:nvGrpSpPr>
      <p:grpSpPr>
        <a:xfrm>
          <a:off x="0" y="0"/>
          <a:ext cx="0" cy="0"/>
          <a:chOff x="0" y="0"/>
          <a:chExt cx="0" cy="0"/>
        </a:xfrm>
      </p:grpSpPr>
      <p:sp>
        <p:nvSpPr>
          <p:cNvPr id="2622" name="Google Shape;2622;g41b60d5934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41b60d5934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0" name="Shape 2630"/>
        <p:cNvGrpSpPr/>
        <p:nvPr/>
      </p:nvGrpSpPr>
      <p:grpSpPr>
        <a:xfrm>
          <a:off x="0" y="0"/>
          <a:ext cx="0" cy="0"/>
          <a:chOff x="0" y="0"/>
          <a:chExt cx="0" cy="0"/>
        </a:xfrm>
      </p:grpSpPr>
      <p:sp>
        <p:nvSpPr>
          <p:cNvPr id="2631" name="Google Shape;2631;g41b60d5934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41b60d5934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shutterstock_1039376995</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0" name="Shape 2640"/>
        <p:cNvGrpSpPr/>
        <p:nvPr/>
      </p:nvGrpSpPr>
      <p:grpSpPr>
        <a:xfrm>
          <a:off x="0" y="0"/>
          <a:ext cx="0" cy="0"/>
          <a:chOff x="0" y="0"/>
          <a:chExt cx="0" cy="0"/>
        </a:xfrm>
      </p:grpSpPr>
      <p:sp>
        <p:nvSpPr>
          <p:cNvPr id="2641" name="Google Shape;2641;g41b60d593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41b60d593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2" name="Shape 2652"/>
        <p:cNvGrpSpPr/>
        <p:nvPr/>
      </p:nvGrpSpPr>
      <p:grpSpPr>
        <a:xfrm>
          <a:off x="0" y="0"/>
          <a:ext cx="0" cy="0"/>
          <a:chOff x="0" y="0"/>
          <a:chExt cx="0" cy="0"/>
        </a:xfrm>
      </p:grpSpPr>
      <p:sp>
        <p:nvSpPr>
          <p:cNvPr id="2653" name="Google Shape;2653;g41b60d593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4" name="Google Shape;2654;g41b60d593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6" name="Shape 2126"/>
        <p:cNvGrpSpPr/>
        <p:nvPr/>
      </p:nvGrpSpPr>
      <p:grpSpPr>
        <a:xfrm>
          <a:off x="0" y="0"/>
          <a:ext cx="0" cy="0"/>
          <a:chOff x="0" y="0"/>
          <a:chExt cx="0" cy="0"/>
        </a:xfrm>
      </p:grpSpPr>
      <p:sp>
        <p:nvSpPr>
          <p:cNvPr id="2127" name="Google Shape;2127;g3405485d3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3405485d3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9" name="Shape 2659"/>
        <p:cNvGrpSpPr/>
        <p:nvPr/>
      </p:nvGrpSpPr>
      <p:grpSpPr>
        <a:xfrm>
          <a:off x="0" y="0"/>
          <a:ext cx="0" cy="0"/>
          <a:chOff x="0" y="0"/>
          <a:chExt cx="0" cy="0"/>
        </a:xfrm>
      </p:grpSpPr>
      <p:sp>
        <p:nvSpPr>
          <p:cNvPr id="2660" name="Google Shape;2660;g41b60d593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41b60d593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7" name="Shape 2667"/>
        <p:cNvGrpSpPr/>
        <p:nvPr/>
      </p:nvGrpSpPr>
      <p:grpSpPr>
        <a:xfrm>
          <a:off x="0" y="0"/>
          <a:ext cx="0" cy="0"/>
          <a:chOff x="0" y="0"/>
          <a:chExt cx="0" cy="0"/>
        </a:xfrm>
      </p:grpSpPr>
      <p:sp>
        <p:nvSpPr>
          <p:cNvPr id="2668" name="Google Shape;2668;g6ea6e769ab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6ea6e769ab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3" name="Shape 2673"/>
        <p:cNvGrpSpPr/>
        <p:nvPr/>
      </p:nvGrpSpPr>
      <p:grpSpPr>
        <a:xfrm>
          <a:off x="0" y="0"/>
          <a:ext cx="0" cy="0"/>
          <a:chOff x="0" y="0"/>
          <a:chExt cx="0" cy="0"/>
        </a:xfrm>
      </p:grpSpPr>
      <p:sp>
        <p:nvSpPr>
          <p:cNvPr id="2674" name="Google Shape;2674;g41b60d593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41b60d593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5" name="Shape 2685"/>
        <p:cNvGrpSpPr/>
        <p:nvPr/>
      </p:nvGrpSpPr>
      <p:grpSpPr>
        <a:xfrm>
          <a:off x="0" y="0"/>
          <a:ext cx="0" cy="0"/>
          <a:chOff x="0" y="0"/>
          <a:chExt cx="0" cy="0"/>
        </a:xfrm>
      </p:grpSpPr>
      <p:sp>
        <p:nvSpPr>
          <p:cNvPr id="2686" name="Google Shape;2686;g41b60d593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7" name="Google Shape;2687;g41b60d593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3" name="Shape 2693"/>
        <p:cNvGrpSpPr/>
        <p:nvPr/>
      </p:nvGrpSpPr>
      <p:grpSpPr>
        <a:xfrm>
          <a:off x="0" y="0"/>
          <a:ext cx="0" cy="0"/>
          <a:chOff x="0" y="0"/>
          <a:chExt cx="0" cy="0"/>
        </a:xfrm>
      </p:grpSpPr>
      <p:sp>
        <p:nvSpPr>
          <p:cNvPr id="2694" name="Google Shape;2694;g41b60d593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41b60d593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1" name="Shape 2701"/>
        <p:cNvGrpSpPr/>
        <p:nvPr/>
      </p:nvGrpSpPr>
      <p:grpSpPr>
        <a:xfrm>
          <a:off x="0" y="0"/>
          <a:ext cx="0" cy="0"/>
          <a:chOff x="0" y="0"/>
          <a:chExt cx="0" cy="0"/>
        </a:xfrm>
      </p:grpSpPr>
      <p:sp>
        <p:nvSpPr>
          <p:cNvPr id="2702" name="Google Shape;2702;g41b60d593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41b60d593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41b60d593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41b60d593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0" name="Shape 2720"/>
        <p:cNvGrpSpPr/>
        <p:nvPr/>
      </p:nvGrpSpPr>
      <p:grpSpPr>
        <a:xfrm>
          <a:off x="0" y="0"/>
          <a:ext cx="0" cy="0"/>
          <a:chOff x="0" y="0"/>
          <a:chExt cx="0" cy="0"/>
        </a:xfrm>
      </p:grpSpPr>
      <p:sp>
        <p:nvSpPr>
          <p:cNvPr id="2721" name="Google Shape;2721;g41b60d5934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41b60d5934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shutterstock_704234287</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0" name="Shape 2730"/>
        <p:cNvGrpSpPr/>
        <p:nvPr/>
      </p:nvGrpSpPr>
      <p:grpSpPr>
        <a:xfrm>
          <a:off x="0" y="0"/>
          <a:ext cx="0" cy="0"/>
          <a:chOff x="0" y="0"/>
          <a:chExt cx="0" cy="0"/>
        </a:xfrm>
      </p:grpSpPr>
      <p:sp>
        <p:nvSpPr>
          <p:cNvPr id="2731" name="Google Shape;2731;g41b60d593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41b60d593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8" name="Shape 2738"/>
        <p:cNvGrpSpPr/>
        <p:nvPr/>
      </p:nvGrpSpPr>
      <p:grpSpPr>
        <a:xfrm>
          <a:off x="0" y="0"/>
          <a:ext cx="0" cy="0"/>
          <a:chOff x="0" y="0"/>
          <a:chExt cx="0" cy="0"/>
        </a:xfrm>
      </p:grpSpPr>
      <p:sp>
        <p:nvSpPr>
          <p:cNvPr id="2739" name="Google Shape;2739;g41b60d593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41b60d5934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3405485d3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3405485d3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6" name="Shape 2746"/>
        <p:cNvGrpSpPr/>
        <p:nvPr/>
      </p:nvGrpSpPr>
      <p:grpSpPr>
        <a:xfrm>
          <a:off x="0" y="0"/>
          <a:ext cx="0" cy="0"/>
          <a:chOff x="0" y="0"/>
          <a:chExt cx="0" cy="0"/>
        </a:xfrm>
      </p:grpSpPr>
      <p:sp>
        <p:nvSpPr>
          <p:cNvPr id="2747" name="Google Shape;2747;g41b60d593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41b60d5934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shutterstock_414992263</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41b60d5934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41b60d5934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7" name="Shape 2767"/>
        <p:cNvGrpSpPr/>
        <p:nvPr/>
      </p:nvGrpSpPr>
      <p:grpSpPr>
        <a:xfrm>
          <a:off x="0" y="0"/>
          <a:ext cx="0" cy="0"/>
          <a:chOff x="0" y="0"/>
          <a:chExt cx="0" cy="0"/>
        </a:xfrm>
      </p:grpSpPr>
      <p:sp>
        <p:nvSpPr>
          <p:cNvPr id="2768" name="Google Shape;2768;g41b60d593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41b60d593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5" name="Shape 2775"/>
        <p:cNvGrpSpPr/>
        <p:nvPr/>
      </p:nvGrpSpPr>
      <p:grpSpPr>
        <a:xfrm>
          <a:off x="0" y="0"/>
          <a:ext cx="0" cy="0"/>
          <a:chOff x="0" y="0"/>
          <a:chExt cx="0" cy="0"/>
        </a:xfrm>
      </p:grpSpPr>
      <p:sp>
        <p:nvSpPr>
          <p:cNvPr id="2776" name="Google Shape;2776;g41b60d5934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41b60d5934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7" name="Shape 2787"/>
        <p:cNvGrpSpPr/>
        <p:nvPr/>
      </p:nvGrpSpPr>
      <p:grpSpPr>
        <a:xfrm>
          <a:off x="0" y="0"/>
          <a:ext cx="0" cy="0"/>
          <a:chOff x="0" y="0"/>
          <a:chExt cx="0" cy="0"/>
        </a:xfrm>
      </p:grpSpPr>
      <p:sp>
        <p:nvSpPr>
          <p:cNvPr id="2788" name="Google Shape;2788;g41b60d5934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41b60d5934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5" name="Shape 2795"/>
        <p:cNvGrpSpPr/>
        <p:nvPr/>
      </p:nvGrpSpPr>
      <p:grpSpPr>
        <a:xfrm>
          <a:off x="0" y="0"/>
          <a:ext cx="0" cy="0"/>
          <a:chOff x="0" y="0"/>
          <a:chExt cx="0" cy="0"/>
        </a:xfrm>
      </p:grpSpPr>
      <p:sp>
        <p:nvSpPr>
          <p:cNvPr id="2796" name="Google Shape;2796;g41b60d5934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41b60d5934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7" name="Shape 2807"/>
        <p:cNvGrpSpPr/>
        <p:nvPr/>
      </p:nvGrpSpPr>
      <p:grpSpPr>
        <a:xfrm>
          <a:off x="0" y="0"/>
          <a:ext cx="0" cy="0"/>
          <a:chOff x="0" y="0"/>
          <a:chExt cx="0" cy="0"/>
        </a:xfrm>
      </p:grpSpPr>
      <p:sp>
        <p:nvSpPr>
          <p:cNvPr id="2808" name="Google Shape;2808;g41b60d5934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41b60d5934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4" name="Shape 2814"/>
        <p:cNvGrpSpPr/>
        <p:nvPr/>
      </p:nvGrpSpPr>
      <p:grpSpPr>
        <a:xfrm>
          <a:off x="0" y="0"/>
          <a:ext cx="0" cy="0"/>
          <a:chOff x="0" y="0"/>
          <a:chExt cx="0" cy="0"/>
        </a:xfrm>
      </p:grpSpPr>
      <p:sp>
        <p:nvSpPr>
          <p:cNvPr id="2815" name="Google Shape;2815;g41b60d5934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6" name="Google Shape;2816;g41b60d5934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2" name="Shape 2822"/>
        <p:cNvGrpSpPr/>
        <p:nvPr/>
      </p:nvGrpSpPr>
      <p:grpSpPr>
        <a:xfrm>
          <a:off x="0" y="0"/>
          <a:ext cx="0" cy="0"/>
          <a:chOff x="0" y="0"/>
          <a:chExt cx="0" cy="0"/>
        </a:xfrm>
      </p:grpSpPr>
      <p:sp>
        <p:nvSpPr>
          <p:cNvPr id="2823" name="Google Shape;2823;g6ea6e769ab_0_5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6ea6e769ab_0_5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8" name="Shape 2828"/>
        <p:cNvGrpSpPr/>
        <p:nvPr/>
      </p:nvGrpSpPr>
      <p:grpSpPr>
        <a:xfrm>
          <a:off x="0" y="0"/>
          <a:ext cx="0" cy="0"/>
          <a:chOff x="0" y="0"/>
          <a:chExt cx="0" cy="0"/>
        </a:xfrm>
      </p:grpSpPr>
      <p:sp>
        <p:nvSpPr>
          <p:cNvPr id="2829" name="Google Shape;2829;g41b60d5934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41b60d5934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4" name="Shape 2144"/>
        <p:cNvGrpSpPr/>
        <p:nvPr/>
      </p:nvGrpSpPr>
      <p:grpSpPr>
        <a:xfrm>
          <a:off x="0" y="0"/>
          <a:ext cx="0" cy="0"/>
          <a:chOff x="0" y="0"/>
          <a:chExt cx="0" cy="0"/>
        </a:xfrm>
      </p:grpSpPr>
      <p:sp>
        <p:nvSpPr>
          <p:cNvPr id="2145" name="Google Shape;2145;g33fe060b4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33fe060b4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2" name="Shape 2842"/>
        <p:cNvGrpSpPr/>
        <p:nvPr/>
      </p:nvGrpSpPr>
      <p:grpSpPr>
        <a:xfrm>
          <a:off x="0" y="0"/>
          <a:ext cx="0" cy="0"/>
          <a:chOff x="0" y="0"/>
          <a:chExt cx="0" cy="0"/>
        </a:xfrm>
      </p:grpSpPr>
      <p:sp>
        <p:nvSpPr>
          <p:cNvPr id="2843" name="Google Shape;2843;g41b60d5934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41b60d5934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shutterstock_582433513</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1" name="Shape 2851"/>
        <p:cNvGrpSpPr/>
        <p:nvPr/>
      </p:nvGrpSpPr>
      <p:grpSpPr>
        <a:xfrm>
          <a:off x="0" y="0"/>
          <a:ext cx="0" cy="0"/>
          <a:chOff x="0" y="0"/>
          <a:chExt cx="0" cy="0"/>
        </a:xfrm>
      </p:grpSpPr>
      <p:sp>
        <p:nvSpPr>
          <p:cNvPr id="2852" name="Google Shape;2852;g6ebb577c63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3" name="Google Shape;2853;g6ebb577c6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3" name="Shape 2863"/>
        <p:cNvGrpSpPr/>
        <p:nvPr/>
      </p:nvGrpSpPr>
      <p:grpSpPr>
        <a:xfrm>
          <a:off x="0" y="0"/>
          <a:ext cx="0" cy="0"/>
          <a:chOff x="0" y="0"/>
          <a:chExt cx="0" cy="0"/>
        </a:xfrm>
      </p:grpSpPr>
      <p:sp>
        <p:nvSpPr>
          <p:cNvPr id="2864" name="Google Shape;2864;g41b60d5934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5" name="Google Shape;2865;g41b60d5934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2" name="Shape 2152"/>
        <p:cNvGrpSpPr/>
        <p:nvPr/>
      </p:nvGrpSpPr>
      <p:grpSpPr>
        <a:xfrm>
          <a:off x="0" y="0"/>
          <a:ext cx="0" cy="0"/>
          <a:chOff x="0" y="0"/>
          <a:chExt cx="0" cy="0"/>
        </a:xfrm>
      </p:grpSpPr>
      <p:sp>
        <p:nvSpPr>
          <p:cNvPr id="2153" name="Google Shape;2153;g33fe060b4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33fe060b4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4.png"/><Relationship Id="rId3" Type="http://schemas.openxmlformats.org/officeDocument/2006/relationships/image" Target="../media/image21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 Id="rId3" Type="http://schemas.openxmlformats.org/officeDocument/2006/relationships/image" Target="../media/image2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4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0.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4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58.png"/><Relationship Id="rId6" Type="http://schemas.openxmlformats.org/officeDocument/2006/relationships/image" Target="../media/image4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3.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5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46.png"/><Relationship Id="rId4" Type="http://schemas.openxmlformats.org/officeDocument/2006/relationships/image" Target="../media/image54.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75.png"/><Relationship Id="rId6" Type="http://schemas.openxmlformats.org/officeDocument/2006/relationships/image" Target="../media/image63.png"/><Relationship Id="rId7"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1.png"/><Relationship Id="rId4" Type="http://schemas.openxmlformats.org/officeDocument/2006/relationships/image" Target="../media/image70.png"/><Relationship Id="rId5" Type="http://schemas.openxmlformats.org/officeDocument/2006/relationships/image" Target="../media/image7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64.png"/><Relationship Id="rId4" Type="http://schemas.openxmlformats.org/officeDocument/2006/relationships/image" Target="../media/image74.png"/><Relationship Id="rId5" Type="http://schemas.openxmlformats.org/officeDocument/2006/relationships/image" Target="../media/image71.png"/><Relationship Id="rId6" Type="http://schemas.openxmlformats.org/officeDocument/2006/relationships/image" Target="../media/image65.png"/><Relationship Id="rId7" Type="http://schemas.openxmlformats.org/officeDocument/2006/relationships/image" Target="../media/image68.png"/><Relationship Id="rId8" Type="http://schemas.openxmlformats.org/officeDocument/2006/relationships/image" Target="../media/image6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80.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1.png"/><Relationship Id="rId4" Type="http://schemas.openxmlformats.org/officeDocument/2006/relationships/image" Target="../media/image85.png"/><Relationship Id="rId5" Type="http://schemas.openxmlformats.org/officeDocument/2006/relationships/image" Target="../media/image90.png"/><Relationship Id="rId6" Type="http://schemas.openxmlformats.org/officeDocument/2006/relationships/image" Target="../media/image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79.png"/><Relationship Id="rId4" Type="http://schemas.openxmlformats.org/officeDocument/2006/relationships/image" Target="../media/image82.png"/><Relationship Id="rId9" Type="http://schemas.openxmlformats.org/officeDocument/2006/relationships/image" Target="../media/image92.png"/><Relationship Id="rId5" Type="http://schemas.openxmlformats.org/officeDocument/2006/relationships/image" Target="../media/image89.png"/><Relationship Id="rId6" Type="http://schemas.openxmlformats.org/officeDocument/2006/relationships/image" Target="../media/image86.png"/><Relationship Id="rId7" Type="http://schemas.openxmlformats.org/officeDocument/2006/relationships/image" Target="../media/image84.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5.png"/><Relationship Id="rId4" Type="http://schemas.openxmlformats.org/officeDocument/2006/relationships/image" Target="../media/image96.png"/><Relationship Id="rId9" Type="http://schemas.openxmlformats.org/officeDocument/2006/relationships/image" Target="../media/image100.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8.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6.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10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2.png"/><Relationship Id="rId4" Type="http://schemas.openxmlformats.org/officeDocument/2006/relationships/image" Target="../media/image1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2.png"/><Relationship Id="rId4" Type="http://schemas.openxmlformats.org/officeDocument/2006/relationships/image" Target="../media/image15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30.png"/><Relationship Id="rId4" Type="http://schemas.openxmlformats.org/officeDocument/2006/relationships/image" Target="../media/image1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0.png"/><Relationship Id="rId4" Type="http://schemas.openxmlformats.org/officeDocument/2006/relationships/image" Target="../media/image12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8.png"/><Relationship Id="rId4" Type="http://schemas.openxmlformats.org/officeDocument/2006/relationships/image" Target="../media/image1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7.png"/><Relationship Id="rId4" Type="http://schemas.openxmlformats.org/officeDocument/2006/relationships/image" Target="../media/image125.png"/><Relationship Id="rId5" Type="http://schemas.openxmlformats.org/officeDocument/2006/relationships/image" Target="../media/image13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4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3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41.png"/><Relationship Id="rId4" Type="http://schemas.openxmlformats.org/officeDocument/2006/relationships/image" Target="../media/image138.png"/><Relationship Id="rId5" Type="http://schemas.openxmlformats.org/officeDocument/2006/relationships/image" Target="../media/image142.png"/><Relationship Id="rId6" Type="http://schemas.openxmlformats.org/officeDocument/2006/relationships/image" Target="../media/image13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 Id="rId3" Type="http://schemas.openxmlformats.org/officeDocument/2006/relationships/image" Target="../media/image147.png"/><Relationship Id="rId4" Type="http://schemas.openxmlformats.org/officeDocument/2006/relationships/image" Target="../media/image145.png"/><Relationship Id="rId5" Type="http://schemas.openxmlformats.org/officeDocument/2006/relationships/image" Target="../media/image14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2.png"/><Relationship Id="rId5" Type="http://schemas.openxmlformats.org/officeDocument/2006/relationships/image" Target="../media/image148.png"/><Relationship Id="rId6" Type="http://schemas.openxmlformats.org/officeDocument/2006/relationships/image" Target="../media/image15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8.png"/><Relationship Id="rId3" Type="http://schemas.openxmlformats.org/officeDocument/2006/relationships/image" Target="../media/image163.png"/><Relationship Id="rId4" Type="http://schemas.openxmlformats.org/officeDocument/2006/relationships/image" Target="../media/image159.png"/><Relationship Id="rId5" Type="http://schemas.openxmlformats.org/officeDocument/2006/relationships/image" Target="../media/image161.png"/><Relationship Id="rId6" Type="http://schemas.openxmlformats.org/officeDocument/2006/relationships/image" Target="../media/image160.png"/><Relationship Id="rId7" Type="http://schemas.openxmlformats.org/officeDocument/2006/relationships/image" Target="../media/image16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2.png"/><Relationship Id="rId3" Type="http://schemas.openxmlformats.org/officeDocument/2006/relationships/image" Target="../media/image170.png"/><Relationship Id="rId4" Type="http://schemas.openxmlformats.org/officeDocument/2006/relationships/image" Target="../media/image166.png"/><Relationship Id="rId5" Type="http://schemas.openxmlformats.org/officeDocument/2006/relationships/image" Target="../media/image164.png"/><Relationship Id="rId6" Type="http://schemas.openxmlformats.org/officeDocument/2006/relationships/image" Target="../media/image167.png"/><Relationship Id="rId7" Type="http://schemas.openxmlformats.org/officeDocument/2006/relationships/image" Target="../media/image16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91.png"/><Relationship Id="rId4" Type="http://schemas.openxmlformats.org/officeDocument/2006/relationships/image" Target="../media/image178.png"/><Relationship Id="rId5" Type="http://schemas.openxmlformats.org/officeDocument/2006/relationships/image" Target="../media/image17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3.png"/><Relationship Id="rId3" Type="http://schemas.openxmlformats.org/officeDocument/2006/relationships/image" Target="../media/image177.png"/><Relationship Id="rId4" Type="http://schemas.openxmlformats.org/officeDocument/2006/relationships/image" Target="../media/image171.png"/><Relationship Id="rId5" Type="http://schemas.openxmlformats.org/officeDocument/2006/relationships/image" Target="../media/image207.png"/><Relationship Id="rId6" Type="http://schemas.openxmlformats.org/officeDocument/2006/relationships/image" Target="../media/image175.png"/><Relationship Id="rId7" Type="http://schemas.openxmlformats.org/officeDocument/2006/relationships/image" Target="../media/image174.png"/><Relationship Id="rId8" Type="http://schemas.openxmlformats.org/officeDocument/2006/relationships/image" Target="../media/image18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79.png"/><Relationship Id="rId5" Type="http://schemas.openxmlformats.org/officeDocument/2006/relationships/image" Target="../media/image183.png"/><Relationship Id="rId6" Type="http://schemas.openxmlformats.org/officeDocument/2006/relationships/image" Target="../media/image187.png"/><Relationship Id="rId7" Type="http://schemas.openxmlformats.org/officeDocument/2006/relationships/image" Target="../media/image185.png"/><Relationship Id="rId8" Type="http://schemas.openxmlformats.org/officeDocument/2006/relationships/image" Target="../media/image18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86.png"/><Relationship Id="rId4" Type="http://schemas.openxmlformats.org/officeDocument/2006/relationships/image" Target="../media/image194.png"/><Relationship Id="rId5" Type="http://schemas.openxmlformats.org/officeDocument/2006/relationships/image" Target="../media/image188.png"/><Relationship Id="rId6" Type="http://schemas.openxmlformats.org/officeDocument/2006/relationships/image" Target="../media/image19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3.png"/><Relationship Id="rId3" Type="http://schemas.openxmlformats.org/officeDocument/2006/relationships/image" Target="../media/image203.png"/><Relationship Id="rId4" Type="http://schemas.openxmlformats.org/officeDocument/2006/relationships/image" Target="../media/image189.png"/><Relationship Id="rId9" Type="http://schemas.openxmlformats.org/officeDocument/2006/relationships/image" Target="../media/image195.png"/><Relationship Id="rId5" Type="http://schemas.openxmlformats.org/officeDocument/2006/relationships/image" Target="../media/image190.png"/><Relationship Id="rId6" Type="http://schemas.openxmlformats.org/officeDocument/2006/relationships/image" Target="../media/image199.png"/><Relationship Id="rId7" Type="http://schemas.openxmlformats.org/officeDocument/2006/relationships/image" Target="../media/image202.png"/><Relationship Id="rId8" Type="http://schemas.openxmlformats.org/officeDocument/2006/relationships/image" Target="../media/image19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7.png"/><Relationship Id="rId3" Type="http://schemas.openxmlformats.org/officeDocument/2006/relationships/image" Target="../media/image208.png"/><Relationship Id="rId4" Type="http://schemas.openxmlformats.org/officeDocument/2006/relationships/image" Target="../media/image198.png"/><Relationship Id="rId9" Type="http://schemas.openxmlformats.org/officeDocument/2006/relationships/image" Target="../media/image205.png"/><Relationship Id="rId5" Type="http://schemas.openxmlformats.org/officeDocument/2006/relationships/image" Target="../media/image200.png"/><Relationship Id="rId6" Type="http://schemas.openxmlformats.org/officeDocument/2006/relationships/image" Target="../media/image204.png"/><Relationship Id="rId7" Type="http://schemas.openxmlformats.org/officeDocument/2006/relationships/image" Target="../media/image201.png"/><Relationship Id="rId8" Type="http://schemas.openxmlformats.org/officeDocument/2006/relationships/image" Target="../media/image20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 name="Google Shape;16;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3" name="Shape 83"/>
        <p:cNvGrpSpPr/>
        <p:nvPr/>
      </p:nvGrpSpPr>
      <p:grpSpPr>
        <a:xfrm>
          <a:off x="0" y="0"/>
          <a:ext cx="0" cy="0"/>
          <a:chOff x="0" y="0"/>
          <a:chExt cx="0" cy="0"/>
        </a:xfrm>
      </p:grpSpPr>
      <p:pic>
        <p:nvPicPr>
          <p:cNvPr id="84" name="Google Shape;84;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5" name="Google Shape;85;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9" name="Google Shape;89;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 name="Google Shape;90;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1" name="Google Shape;91;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2023" name="Shape 2023"/>
        <p:cNvGrpSpPr/>
        <p:nvPr/>
      </p:nvGrpSpPr>
      <p:grpSpPr>
        <a:xfrm>
          <a:off x="0" y="0"/>
          <a:ext cx="0" cy="0"/>
          <a:chOff x="0" y="0"/>
          <a:chExt cx="0" cy="0"/>
        </a:xfrm>
      </p:grpSpPr>
      <p:pic>
        <p:nvPicPr>
          <p:cNvPr id="2024" name="Google Shape;2024;p10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25" name="Google Shape;2025;p10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26" name="Google Shape;2026;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2027" name="Google Shape;2027;p10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28" name="Google Shape;2028;p10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29" name="Google Shape;2029;p10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
        <p:nvSpPr>
          <p:cNvPr id="2030" name="Google Shape;2030;p102"/>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2031" name="Shape 2031"/>
        <p:cNvGrpSpPr/>
        <p:nvPr/>
      </p:nvGrpSpPr>
      <p:grpSpPr>
        <a:xfrm>
          <a:off x="0" y="0"/>
          <a:ext cx="0" cy="0"/>
          <a:chOff x="0" y="0"/>
          <a:chExt cx="0" cy="0"/>
        </a:xfrm>
      </p:grpSpPr>
      <p:pic>
        <p:nvPicPr>
          <p:cNvPr id="2032" name="Google Shape;2032;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33" name="Google Shape;2033;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34" name="Google Shape;2034;p10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35" name="Google Shape;2035;p103"/>
          <p:cNvPicPr preferRelativeResize="0"/>
          <p:nvPr/>
        </p:nvPicPr>
        <p:blipFill>
          <a:blip r:embed="rId3">
            <a:alphaModFix/>
          </a:blip>
          <a:stretch>
            <a:fillRect/>
          </a:stretch>
        </p:blipFill>
        <p:spPr>
          <a:xfrm>
            <a:off x="3960959" y="1143000"/>
            <a:ext cx="1222082" cy="1638675"/>
          </a:xfrm>
          <a:prstGeom prst="rect">
            <a:avLst/>
          </a:prstGeom>
          <a:noFill/>
          <a:ln>
            <a:noFill/>
          </a:ln>
        </p:spPr>
      </p:pic>
      <p:sp>
        <p:nvSpPr>
          <p:cNvPr id="2036" name="Google Shape;2036;p103"/>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2037" name="Shape 2037"/>
        <p:cNvGrpSpPr/>
        <p:nvPr/>
      </p:nvGrpSpPr>
      <p:grpSpPr>
        <a:xfrm>
          <a:off x="0" y="0"/>
          <a:ext cx="0" cy="0"/>
          <a:chOff x="0" y="0"/>
          <a:chExt cx="0" cy="0"/>
        </a:xfrm>
      </p:grpSpPr>
      <p:pic>
        <p:nvPicPr>
          <p:cNvPr id="2038" name="Google Shape;2038;p104"/>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39" name="Google Shape;2039;p104"/>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40" name="Google Shape;2040;p104"/>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2041" name="Google Shape;2041;p104"/>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2042" name="Shape 2042"/>
        <p:cNvGrpSpPr/>
        <p:nvPr/>
      </p:nvGrpSpPr>
      <p:grpSpPr>
        <a:xfrm>
          <a:off x="0" y="0"/>
          <a:ext cx="0" cy="0"/>
          <a:chOff x="0" y="0"/>
          <a:chExt cx="0" cy="0"/>
        </a:xfrm>
      </p:grpSpPr>
      <p:pic>
        <p:nvPicPr>
          <p:cNvPr id="2043" name="Google Shape;2043;p10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44" name="Google Shape;2044;p10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45" name="Google Shape;2045;p105"/>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2046" name="Google Shape;2046;p105"/>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2047" name="Shape 2047"/>
        <p:cNvGrpSpPr/>
        <p:nvPr/>
      </p:nvGrpSpPr>
      <p:grpSpPr>
        <a:xfrm>
          <a:off x="0" y="0"/>
          <a:ext cx="0" cy="0"/>
          <a:chOff x="0" y="0"/>
          <a:chExt cx="0" cy="0"/>
        </a:xfrm>
      </p:grpSpPr>
      <p:pic>
        <p:nvPicPr>
          <p:cNvPr id="2048" name="Google Shape;2048;p10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049" name="Google Shape;2049;p10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050" name="Google Shape;2050;p10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51" name="Google Shape;2051;p106"/>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052" name="Google Shape;2052;p10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6"/>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06"/>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2055" name="Shape 2055"/>
        <p:cNvGrpSpPr/>
        <p:nvPr/>
      </p:nvGrpSpPr>
      <p:grpSpPr>
        <a:xfrm>
          <a:off x="0" y="0"/>
          <a:ext cx="0" cy="0"/>
          <a:chOff x="0" y="0"/>
          <a:chExt cx="0" cy="0"/>
        </a:xfrm>
      </p:grpSpPr>
      <p:pic>
        <p:nvPicPr>
          <p:cNvPr id="2056" name="Google Shape;2056;p10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057" name="Google Shape;2057;p10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58" name="Google Shape;2058;p10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059" name="Google Shape;2059;p10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0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062" name="Google Shape;2062;p107"/>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FFFFFF"/>
                </a:solidFill>
                <a:latin typeface="Roboto"/>
                <a:ea typeface="Roboto"/>
                <a:cs typeface="Roboto"/>
                <a:sym typeface="Roboto"/>
              </a:defRPr>
            </a:lvl1pPr>
            <a:lvl2pPr lvl="1" rtl="0" algn="r">
              <a:buNone/>
              <a:defRPr sz="600">
                <a:solidFill>
                  <a:srgbClr val="FFFFFF"/>
                </a:solidFill>
                <a:latin typeface="Roboto"/>
                <a:ea typeface="Roboto"/>
                <a:cs typeface="Roboto"/>
                <a:sym typeface="Roboto"/>
              </a:defRPr>
            </a:lvl2pPr>
            <a:lvl3pPr lvl="2" rtl="0" algn="r">
              <a:buNone/>
              <a:defRPr sz="600">
                <a:solidFill>
                  <a:srgbClr val="FFFFFF"/>
                </a:solidFill>
                <a:latin typeface="Roboto"/>
                <a:ea typeface="Roboto"/>
                <a:cs typeface="Roboto"/>
                <a:sym typeface="Roboto"/>
              </a:defRPr>
            </a:lvl3pPr>
            <a:lvl4pPr lvl="3" rtl="0" algn="r">
              <a:buNone/>
              <a:defRPr sz="600">
                <a:solidFill>
                  <a:srgbClr val="FFFFFF"/>
                </a:solidFill>
                <a:latin typeface="Roboto"/>
                <a:ea typeface="Roboto"/>
                <a:cs typeface="Roboto"/>
                <a:sym typeface="Roboto"/>
              </a:defRPr>
            </a:lvl4pPr>
            <a:lvl5pPr lvl="4" rtl="0" algn="r">
              <a:buNone/>
              <a:defRPr sz="600">
                <a:solidFill>
                  <a:srgbClr val="FFFFFF"/>
                </a:solidFill>
                <a:latin typeface="Roboto"/>
                <a:ea typeface="Roboto"/>
                <a:cs typeface="Roboto"/>
                <a:sym typeface="Roboto"/>
              </a:defRPr>
            </a:lvl5pPr>
            <a:lvl6pPr lvl="5" rtl="0" algn="r">
              <a:buNone/>
              <a:defRPr sz="600">
                <a:solidFill>
                  <a:srgbClr val="FFFFFF"/>
                </a:solidFill>
                <a:latin typeface="Roboto"/>
                <a:ea typeface="Roboto"/>
                <a:cs typeface="Roboto"/>
                <a:sym typeface="Roboto"/>
              </a:defRPr>
            </a:lvl6pPr>
            <a:lvl7pPr lvl="6" rtl="0" algn="r">
              <a:buNone/>
              <a:defRPr sz="600">
                <a:solidFill>
                  <a:srgbClr val="FFFFFF"/>
                </a:solidFill>
                <a:latin typeface="Roboto"/>
                <a:ea typeface="Roboto"/>
                <a:cs typeface="Roboto"/>
                <a:sym typeface="Roboto"/>
              </a:defRPr>
            </a:lvl7pPr>
            <a:lvl8pPr lvl="7" rtl="0" algn="r">
              <a:buNone/>
              <a:defRPr sz="600">
                <a:solidFill>
                  <a:srgbClr val="FFFFFF"/>
                </a:solidFill>
                <a:latin typeface="Roboto"/>
                <a:ea typeface="Roboto"/>
                <a:cs typeface="Roboto"/>
                <a:sym typeface="Roboto"/>
              </a:defRPr>
            </a:lvl8pPr>
            <a:lvl9pPr lvl="8" rtl="0" algn="r">
              <a:buNone/>
              <a:defRPr sz="600">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2063" name="Shape 2063"/>
        <p:cNvGrpSpPr/>
        <p:nvPr/>
      </p:nvGrpSpPr>
      <p:grpSpPr>
        <a:xfrm>
          <a:off x="0" y="0"/>
          <a:ext cx="0" cy="0"/>
          <a:chOff x="0" y="0"/>
          <a:chExt cx="0" cy="0"/>
        </a:xfrm>
      </p:grpSpPr>
      <p:sp>
        <p:nvSpPr>
          <p:cNvPr id="2064" name="Google Shape;2064;p108"/>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5" name="Google Shape;2065;p108"/>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6" name="Google Shape;2066;p108"/>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67" name="Google Shape;2067;p108"/>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068" name="Google Shape;2068;p108"/>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2" name="Shape 92"/>
        <p:cNvGrpSpPr/>
        <p:nvPr/>
      </p:nvGrpSpPr>
      <p:grpSpPr>
        <a:xfrm>
          <a:off x="0" y="0"/>
          <a:ext cx="0" cy="0"/>
          <a:chOff x="0" y="0"/>
          <a:chExt cx="0" cy="0"/>
        </a:xfrm>
      </p:grpSpPr>
      <p:pic>
        <p:nvPicPr>
          <p:cNvPr id="93" name="Google Shape;93;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4" name="Google Shape;94;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6" name="Google Shape;96;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 name="Google Shape;97;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1" name="Google Shape;101;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6" name="Google Shape;106;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 name="Google Shape;107;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0" name="Google Shape;110;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3" name="Shape 113"/>
        <p:cNvGrpSpPr/>
        <p:nvPr/>
      </p:nvGrpSpPr>
      <p:grpSpPr>
        <a:xfrm>
          <a:off x="0" y="0"/>
          <a:ext cx="0" cy="0"/>
          <a:chOff x="0" y="0"/>
          <a:chExt cx="0" cy="0"/>
        </a:xfrm>
      </p:grpSpPr>
      <p:pic>
        <p:nvPicPr>
          <p:cNvPr id="114" name="Google Shape;114;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5" name="Google Shape;115;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1" name="Google Shape;121;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 name="Google Shape;122;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3" name="Shape 123"/>
        <p:cNvGrpSpPr/>
        <p:nvPr/>
      </p:nvGrpSpPr>
      <p:grpSpPr>
        <a:xfrm>
          <a:off x="0" y="0"/>
          <a:ext cx="0" cy="0"/>
          <a:chOff x="0" y="0"/>
          <a:chExt cx="0" cy="0"/>
        </a:xfrm>
      </p:grpSpPr>
      <p:sp>
        <p:nvSpPr>
          <p:cNvPr id="124" name="Google Shape;124;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 name="Google Shape;125;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 name="Google Shape;126;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 name="Google Shape;127;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8" name="Google Shape;128;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 name="Google Shape;130;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1" name="Google Shape;131;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 name="Google Shape;132;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3" name="Shape 133"/>
        <p:cNvGrpSpPr/>
        <p:nvPr/>
      </p:nvGrpSpPr>
      <p:grpSpPr>
        <a:xfrm>
          <a:off x="0" y="0"/>
          <a:ext cx="0" cy="0"/>
          <a:chOff x="0" y="0"/>
          <a:chExt cx="0" cy="0"/>
        </a:xfrm>
      </p:grpSpPr>
      <p:pic>
        <p:nvPicPr>
          <p:cNvPr id="134" name="Google Shape;134;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5" name="Google Shape;135;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7" name="Google Shape;137;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9" name="Google Shape;139;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 name="Google Shape;141;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2" name="Google Shape;142;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4" name="Shape 144"/>
        <p:cNvGrpSpPr/>
        <p:nvPr/>
      </p:nvGrpSpPr>
      <p:grpSpPr>
        <a:xfrm>
          <a:off x="0" y="0"/>
          <a:ext cx="0" cy="0"/>
          <a:chOff x="0" y="0"/>
          <a:chExt cx="0" cy="0"/>
        </a:xfrm>
      </p:grpSpPr>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 name="Google Shape;14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8" name="Google Shape;148;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9" name="Google Shape;149;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1" name="Google Shape;151;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4" name="Shape 154"/>
        <p:cNvGrpSpPr/>
        <p:nvPr/>
      </p:nvGrpSpPr>
      <p:grpSpPr>
        <a:xfrm>
          <a:off x="0" y="0"/>
          <a:ext cx="0" cy="0"/>
          <a:chOff x="0" y="0"/>
          <a:chExt cx="0" cy="0"/>
        </a:xfrm>
      </p:grpSpPr>
      <p:sp>
        <p:nvSpPr>
          <p:cNvPr id="155" name="Google Shape;155;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 name="Google Shape;158;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 name="Google Shape;160;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 name="Google Shape;161;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2" name="Google Shape;162;p18"/>
          <p:cNvGrpSpPr/>
          <p:nvPr/>
        </p:nvGrpSpPr>
        <p:grpSpPr>
          <a:xfrm>
            <a:off x="457200" y="1378813"/>
            <a:ext cx="776889" cy="621300"/>
            <a:chOff x="457200" y="1378813"/>
            <a:chExt cx="776889" cy="621300"/>
          </a:xfrm>
        </p:grpSpPr>
        <p:sp>
          <p:nvSpPr>
            <p:cNvPr id="163" name="Google Shape;163;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 name="Google Shape;164;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8"/>
          <p:cNvGrpSpPr/>
          <p:nvPr/>
        </p:nvGrpSpPr>
        <p:grpSpPr>
          <a:xfrm>
            <a:off x="457200" y="2228725"/>
            <a:ext cx="776889" cy="621300"/>
            <a:chOff x="457200" y="1378813"/>
            <a:chExt cx="776889" cy="621300"/>
          </a:xfrm>
        </p:grpSpPr>
        <p:sp>
          <p:nvSpPr>
            <p:cNvPr id="166" name="Google Shape;166;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7" name="Google Shape;167;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8"/>
          <p:cNvGrpSpPr/>
          <p:nvPr/>
        </p:nvGrpSpPr>
        <p:grpSpPr>
          <a:xfrm>
            <a:off x="457200" y="3073850"/>
            <a:ext cx="776889" cy="621300"/>
            <a:chOff x="457200" y="1378813"/>
            <a:chExt cx="776889" cy="621300"/>
          </a:xfrm>
        </p:grpSpPr>
        <p:sp>
          <p:nvSpPr>
            <p:cNvPr id="169" name="Google Shape;169;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 name="Google Shape;170;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8"/>
          <p:cNvGrpSpPr/>
          <p:nvPr/>
        </p:nvGrpSpPr>
        <p:grpSpPr>
          <a:xfrm>
            <a:off x="457200" y="3923750"/>
            <a:ext cx="776889" cy="621300"/>
            <a:chOff x="457200" y="1378813"/>
            <a:chExt cx="776889" cy="621300"/>
          </a:xfrm>
        </p:grpSpPr>
        <p:sp>
          <p:nvSpPr>
            <p:cNvPr id="172" name="Google Shape;172;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3" name="Google Shape;173;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 name="Google Shape;180;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1" name="Shape 181"/>
        <p:cNvGrpSpPr/>
        <p:nvPr/>
      </p:nvGrpSpPr>
      <p:grpSpPr>
        <a:xfrm>
          <a:off x="0" y="0"/>
          <a:ext cx="0" cy="0"/>
          <a:chOff x="0" y="0"/>
          <a:chExt cx="0" cy="0"/>
        </a:xfrm>
      </p:grpSpPr>
      <p:sp>
        <p:nvSpPr>
          <p:cNvPr id="182" name="Google Shape;182;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 name="Google Shape;187;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 name="Google Shape;188;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9" name="Google Shape;189;p19"/>
          <p:cNvGrpSpPr/>
          <p:nvPr/>
        </p:nvGrpSpPr>
        <p:grpSpPr>
          <a:xfrm>
            <a:off x="457200" y="1300225"/>
            <a:ext cx="776889" cy="621300"/>
            <a:chOff x="457200" y="1378813"/>
            <a:chExt cx="776889" cy="621300"/>
          </a:xfrm>
        </p:grpSpPr>
        <p:sp>
          <p:nvSpPr>
            <p:cNvPr id="190" name="Google Shape;190;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1" name="Google Shape;191;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9"/>
          <p:cNvGrpSpPr/>
          <p:nvPr/>
        </p:nvGrpSpPr>
        <p:grpSpPr>
          <a:xfrm>
            <a:off x="457200" y="2000125"/>
            <a:ext cx="776889" cy="621300"/>
            <a:chOff x="457200" y="1378813"/>
            <a:chExt cx="776889" cy="621300"/>
          </a:xfrm>
        </p:grpSpPr>
        <p:sp>
          <p:nvSpPr>
            <p:cNvPr id="193" name="Google Shape;193;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4" name="Google Shape;194;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9"/>
          <p:cNvGrpSpPr/>
          <p:nvPr/>
        </p:nvGrpSpPr>
        <p:grpSpPr>
          <a:xfrm>
            <a:off x="457200" y="2692850"/>
            <a:ext cx="776889" cy="621300"/>
            <a:chOff x="457200" y="1378813"/>
            <a:chExt cx="776889" cy="621300"/>
          </a:xfrm>
        </p:grpSpPr>
        <p:sp>
          <p:nvSpPr>
            <p:cNvPr id="196" name="Google Shape;196;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7" name="Google Shape;197;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9"/>
          <p:cNvGrpSpPr/>
          <p:nvPr/>
        </p:nvGrpSpPr>
        <p:grpSpPr>
          <a:xfrm>
            <a:off x="457200" y="3390350"/>
            <a:ext cx="776889" cy="621300"/>
            <a:chOff x="457200" y="1378813"/>
            <a:chExt cx="776889" cy="621300"/>
          </a:xfrm>
        </p:grpSpPr>
        <p:sp>
          <p:nvSpPr>
            <p:cNvPr id="199" name="Google Shape;199;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0" name="Google Shape;200;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 name="Google Shape;207;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8" name="Google Shape;208;p19"/>
          <p:cNvGrpSpPr/>
          <p:nvPr/>
        </p:nvGrpSpPr>
        <p:grpSpPr>
          <a:xfrm>
            <a:off x="469500" y="4083075"/>
            <a:ext cx="776889" cy="621300"/>
            <a:chOff x="457200" y="1378813"/>
            <a:chExt cx="776889" cy="621300"/>
          </a:xfrm>
        </p:grpSpPr>
        <p:sp>
          <p:nvSpPr>
            <p:cNvPr id="209" name="Google Shape;209;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0" name="Google Shape;210;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3" name="Shape 213"/>
        <p:cNvGrpSpPr/>
        <p:nvPr/>
      </p:nvGrpSpPr>
      <p:grpSpPr>
        <a:xfrm>
          <a:off x="0" y="0"/>
          <a:ext cx="0" cy="0"/>
          <a:chOff x="0" y="0"/>
          <a:chExt cx="0" cy="0"/>
        </a:xfrm>
      </p:grpSpPr>
      <p:sp>
        <p:nvSpPr>
          <p:cNvPr id="214" name="Google Shape;214;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 name="Google Shape;216;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 name="Google Shape;217;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 name="Google Shape;218;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9" name="Google Shape;219;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 name="Google Shape;220;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 name="Google Shape;221;p20"/>
          <p:cNvGrpSpPr/>
          <p:nvPr/>
        </p:nvGrpSpPr>
        <p:grpSpPr>
          <a:xfrm>
            <a:off x="457200" y="1237825"/>
            <a:ext cx="776900" cy="486300"/>
            <a:chOff x="457200" y="1466425"/>
            <a:chExt cx="776900" cy="486300"/>
          </a:xfrm>
        </p:grpSpPr>
        <p:sp>
          <p:nvSpPr>
            <p:cNvPr id="222" name="Google Shape;22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 name="Google Shape;22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20"/>
          <p:cNvGrpSpPr/>
          <p:nvPr/>
        </p:nvGrpSpPr>
        <p:grpSpPr>
          <a:xfrm>
            <a:off x="457200" y="1828900"/>
            <a:ext cx="776900" cy="486300"/>
            <a:chOff x="457200" y="1466425"/>
            <a:chExt cx="776900" cy="486300"/>
          </a:xfrm>
        </p:grpSpPr>
        <p:sp>
          <p:nvSpPr>
            <p:cNvPr id="227" name="Google Shape;227;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 name="Google Shape;228;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0"/>
          <p:cNvGrpSpPr/>
          <p:nvPr/>
        </p:nvGrpSpPr>
        <p:grpSpPr>
          <a:xfrm>
            <a:off x="457200" y="2419975"/>
            <a:ext cx="776900" cy="486300"/>
            <a:chOff x="457200" y="1466425"/>
            <a:chExt cx="776900" cy="486300"/>
          </a:xfrm>
        </p:grpSpPr>
        <p:sp>
          <p:nvSpPr>
            <p:cNvPr id="231" name="Google Shape;23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2" name="Google Shape;23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0"/>
          <p:cNvGrpSpPr/>
          <p:nvPr/>
        </p:nvGrpSpPr>
        <p:grpSpPr>
          <a:xfrm>
            <a:off x="457200" y="3011050"/>
            <a:ext cx="776900" cy="486300"/>
            <a:chOff x="457200" y="1466425"/>
            <a:chExt cx="776900" cy="486300"/>
          </a:xfrm>
        </p:grpSpPr>
        <p:sp>
          <p:nvSpPr>
            <p:cNvPr id="235" name="Google Shape;235;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6" name="Google Shape;236;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0"/>
          <p:cNvGrpSpPr/>
          <p:nvPr/>
        </p:nvGrpSpPr>
        <p:grpSpPr>
          <a:xfrm>
            <a:off x="457200" y="3602137"/>
            <a:ext cx="776900" cy="486300"/>
            <a:chOff x="457200" y="1466425"/>
            <a:chExt cx="776900" cy="486300"/>
          </a:xfrm>
        </p:grpSpPr>
        <p:sp>
          <p:nvSpPr>
            <p:cNvPr id="239" name="Google Shape;239;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0" name="Google Shape;240;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0"/>
          <p:cNvGrpSpPr/>
          <p:nvPr/>
        </p:nvGrpSpPr>
        <p:grpSpPr>
          <a:xfrm>
            <a:off x="457200" y="4193262"/>
            <a:ext cx="776900" cy="486300"/>
            <a:chOff x="457200" y="1466425"/>
            <a:chExt cx="776900" cy="486300"/>
          </a:xfrm>
        </p:grpSpPr>
        <p:sp>
          <p:nvSpPr>
            <p:cNvPr id="243" name="Google Shape;243;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4" name="Google Shape;244;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 name="Google Shape;20;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 name="Google Shape;22;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 name="Google Shape;25;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6" name="Google Shape;26;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 name="Google Shape;27;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50" name="Shape 250"/>
        <p:cNvGrpSpPr/>
        <p:nvPr/>
      </p:nvGrpSpPr>
      <p:grpSpPr>
        <a:xfrm>
          <a:off x="0" y="0"/>
          <a:ext cx="0" cy="0"/>
          <a:chOff x="0" y="0"/>
          <a:chExt cx="0" cy="0"/>
        </a:xfrm>
      </p:grpSpPr>
      <p:sp>
        <p:nvSpPr>
          <p:cNvPr id="251" name="Google Shape;251;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4" name="Google Shape;25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5" name="Google Shape;25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6" name="Google Shape;256;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7" name="Google Shape;257;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8" name="Google Shape;258;p21"/>
          <p:cNvGrpSpPr/>
          <p:nvPr/>
        </p:nvGrpSpPr>
        <p:grpSpPr>
          <a:xfrm>
            <a:off x="457200" y="1237825"/>
            <a:ext cx="776900" cy="486300"/>
            <a:chOff x="457200" y="1466425"/>
            <a:chExt cx="776900" cy="486300"/>
          </a:xfrm>
        </p:grpSpPr>
        <p:sp>
          <p:nvSpPr>
            <p:cNvPr id="259" name="Google Shape;259;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0" name="Google Shape;260;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21"/>
          <p:cNvGrpSpPr/>
          <p:nvPr/>
        </p:nvGrpSpPr>
        <p:grpSpPr>
          <a:xfrm>
            <a:off x="457200" y="1828900"/>
            <a:ext cx="776900" cy="486300"/>
            <a:chOff x="457200" y="1466425"/>
            <a:chExt cx="776900" cy="486300"/>
          </a:xfrm>
        </p:grpSpPr>
        <p:sp>
          <p:nvSpPr>
            <p:cNvPr id="264" name="Google Shape;264;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5" name="Google Shape;265;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1"/>
          <p:cNvGrpSpPr/>
          <p:nvPr/>
        </p:nvGrpSpPr>
        <p:grpSpPr>
          <a:xfrm>
            <a:off x="457200" y="2419975"/>
            <a:ext cx="776900" cy="486300"/>
            <a:chOff x="457200" y="1466425"/>
            <a:chExt cx="776900" cy="486300"/>
          </a:xfrm>
        </p:grpSpPr>
        <p:sp>
          <p:nvSpPr>
            <p:cNvPr id="268" name="Google Shape;268;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21"/>
          <p:cNvGrpSpPr/>
          <p:nvPr/>
        </p:nvGrpSpPr>
        <p:grpSpPr>
          <a:xfrm>
            <a:off x="457200" y="3011050"/>
            <a:ext cx="776900" cy="486300"/>
            <a:chOff x="457200" y="1466425"/>
            <a:chExt cx="776900" cy="486300"/>
          </a:xfrm>
        </p:grpSpPr>
        <p:sp>
          <p:nvSpPr>
            <p:cNvPr id="272" name="Google Shape;272;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3" name="Google Shape;273;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1"/>
          <p:cNvGrpSpPr/>
          <p:nvPr/>
        </p:nvGrpSpPr>
        <p:grpSpPr>
          <a:xfrm>
            <a:off x="457200" y="3602137"/>
            <a:ext cx="776900" cy="486300"/>
            <a:chOff x="457200" y="1466425"/>
            <a:chExt cx="776900" cy="486300"/>
          </a:xfrm>
        </p:grpSpPr>
        <p:sp>
          <p:nvSpPr>
            <p:cNvPr id="276" name="Google Shape;276;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7" name="Google Shape;277;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21"/>
          <p:cNvGrpSpPr/>
          <p:nvPr/>
        </p:nvGrpSpPr>
        <p:grpSpPr>
          <a:xfrm>
            <a:off x="457200" y="4193262"/>
            <a:ext cx="776900" cy="486300"/>
            <a:chOff x="457200" y="1466425"/>
            <a:chExt cx="776900" cy="486300"/>
          </a:xfrm>
        </p:grpSpPr>
        <p:sp>
          <p:nvSpPr>
            <p:cNvPr id="280" name="Google Shape;280;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1" name="Google Shape;281;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 name="Google Shape;286;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7" name="Shape 287"/>
        <p:cNvGrpSpPr/>
        <p:nvPr/>
      </p:nvGrpSpPr>
      <p:grpSpPr>
        <a:xfrm>
          <a:off x="0" y="0"/>
          <a:ext cx="0" cy="0"/>
          <a:chOff x="0" y="0"/>
          <a:chExt cx="0" cy="0"/>
        </a:xfrm>
      </p:grpSpPr>
      <p:sp>
        <p:nvSpPr>
          <p:cNvPr id="288" name="Google Shape;288;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 name="Google Shape;290;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1" name="Google Shape;291;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3" name="Google Shape;293;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 name="Google Shape;294;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5" name="Google Shape;295;p22"/>
          <p:cNvGrpSpPr/>
          <p:nvPr/>
        </p:nvGrpSpPr>
        <p:grpSpPr>
          <a:xfrm>
            <a:off x="457222" y="1149803"/>
            <a:ext cx="713194" cy="446423"/>
            <a:chOff x="457200" y="1466425"/>
            <a:chExt cx="776900" cy="486300"/>
          </a:xfrm>
        </p:grpSpPr>
        <p:sp>
          <p:nvSpPr>
            <p:cNvPr id="296" name="Google Shape;29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7" name="Google Shape;29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2"/>
          <p:cNvGrpSpPr/>
          <p:nvPr/>
        </p:nvGrpSpPr>
        <p:grpSpPr>
          <a:xfrm>
            <a:off x="457222" y="1672428"/>
            <a:ext cx="713194" cy="446423"/>
            <a:chOff x="457200" y="1466425"/>
            <a:chExt cx="776900" cy="486300"/>
          </a:xfrm>
        </p:grpSpPr>
        <p:sp>
          <p:nvSpPr>
            <p:cNvPr id="301" name="Google Shape;30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2" name="Google Shape;30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2"/>
          <p:cNvGrpSpPr/>
          <p:nvPr/>
        </p:nvGrpSpPr>
        <p:grpSpPr>
          <a:xfrm>
            <a:off x="457197" y="2195578"/>
            <a:ext cx="713194" cy="446423"/>
            <a:chOff x="457200" y="1466425"/>
            <a:chExt cx="776900" cy="486300"/>
          </a:xfrm>
        </p:grpSpPr>
        <p:sp>
          <p:nvSpPr>
            <p:cNvPr id="306" name="Google Shape;30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7" name="Google Shape;30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2"/>
          <p:cNvGrpSpPr/>
          <p:nvPr/>
        </p:nvGrpSpPr>
        <p:grpSpPr>
          <a:xfrm>
            <a:off x="457197" y="2718203"/>
            <a:ext cx="713194" cy="446423"/>
            <a:chOff x="457200" y="1466425"/>
            <a:chExt cx="776900" cy="486300"/>
          </a:xfrm>
        </p:grpSpPr>
        <p:sp>
          <p:nvSpPr>
            <p:cNvPr id="311" name="Google Shape;31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2" name="Google Shape;31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2"/>
          <p:cNvGrpSpPr/>
          <p:nvPr/>
        </p:nvGrpSpPr>
        <p:grpSpPr>
          <a:xfrm>
            <a:off x="457222" y="3240828"/>
            <a:ext cx="713194" cy="446423"/>
            <a:chOff x="457200" y="1466425"/>
            <a:chExt cx="776900" cy="486300"/>
          </a:xfrm>
        </p:grpSpPr>
        <p:sp>
          <p:nvSpPr>
            <p:cNvPr id="316" name="Google Shape;31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7" name="Google Shape;31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 name="Google Shape;319;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22"/>
          <p:cNvGrpSpPr/>
          <p:nvPr/>
        </p:nvGrpSpPr>
        <p:grpSpPr>
          <a:xfrm>
            <a:off x="457222" y="3763453"/>
            <a:ext cx="713194" cy="446423"/>
            <a:chOff x="457200" y="1466425"/>
            <a:chExt cx="776900" cy="486300"/>
          </a:xfrm>
        </p:grpSpPr>
        <p:sp>
          <p:nvSpPr>
            <p:cNvPr id="321" name="Google Shape;32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2" name="Google Shape;32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2"/>
          <p:cNvGrpSpPr/>
          <p:nvPr/>
        </p:nvGrpSpPr>
        <p:grpSpPr>
          <a:xfrm>
            <a:off x="457222" y="4311603"/>
            <a:ext cx="713194" cy="446423"/>
            <a:chOff x="457200" y="1466425"/>
            <a:chExt cx="776900" cy="486300"/>
          </a:xfrm>
        </p:grpSpPr>
        <p:sp>
          <p:nvSpPr>
            <p:cNvPr id="326" name="Google Shape;32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7" name="Google Shape;32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9" name="Shape 329"/>
        <p:cNvGrpSpPr/>
        <p:nvPr/>
      </p:nvGrpSpPr>
      <p:grpSpPr>
        <a:xfrm>
          <a:off x="0" y="0"/>
          <a:ext cx="0" cy="0"/>
          <a:chOff x="0" y="0"/>
          <a:chExt cx="0" cy="0"/>
        </a:xfrm>
      </p:grpSpPr>
      <p:sp>
        <p:nvSpPr>
          <p:cNvPr id="330" name="Google Shape;33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2" name="Google Shape;33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3" name="Google Shape;33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4" name="Google Shape;33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5" name="Google Shape;33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3"/>
          <p:cNvGrpSpPr/>
          <p:nvPr/>
        </p:nvGrpSpPr>
        <p:grpSpPr>
          <a:xfrm>
            <a:off x="457427" y="3873038"/>
            <a:ext cx="602564" cy="377174"/>
            <a:chOff x="457200" y="1466425"/>
            <a:chExt cx="776900" cy="486300"/>
          </a:xfrm>
        </p:grpSpPr>
        <p:sp>
          <p:nvSpPr>
            <p:cNvPr id="338" name="Google Shape;33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9" name="Google Shape;33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3"/>
          <p:cNvGrpSpPr/>
          <p:nvPr/>
        </p:nvGrpSpPr>
        <p:grpSpPr>
          <a:xfrm>
            <a:off x="457315" y="4311142"/>
            <a:ext cx="602564" cy="377174"/>
            <a:chOff x="457200" y="1466425"/>
            <a:chExt cx="776900" cy="486300"/>
          </a:xfrm>
        </p:grpSpPr>
        <p:sp>
          <p:nvSpPr>
            <p:cNvPr id="343" name="Google Shape;34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4" name="Google Shape;34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23"/>
          <p:cNvGrpSpPr/>
          <p:nvPr/>
        </p:nvGrpSpPr>
        <p:grpSpPr>
          <a:xfrm>
            <a:off x="457377" y="2996663"/>
            <a:ext cx="602564" cy="377174"/>
            <a:chOff x="457200" y="1466425"/>
            <a:chExt cx="776900" cy="486300"/>
          </a:xfrm>
        </p:grpSpPr>
        <p:sp>
          <p:nvSpPr>
            <p:cNvPr id="348" name="Google Shape;34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9" name="Google Shape;34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3"/>
          <p:cNvGrpSpPr/>
          <p:nvPr/>
        </p:nvGrpSpPr>
        <p:grpSpPr>
          <a:xfrm>
            <a:off x="457265" y="3434767"/>
            <a:ext cx="602564" cy="377174"/>
            <a:chOff x="457200" y="1466425"/>
            <a:chExt cx="776900" cy="486300"/>
          </a:xfrm>
        </p:grpSpPr>
        <p:sp>
          <p:nvSpPr>
            <p:cNvPr id="353" name="Google Shape;35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4" name="Google Shape;35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402" y="2135288"/>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90" y="2573392"/>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23"/>
          <p:cNvGrpSpPr/>
          <p:nvPr/>
        </p:nvGrpSpPr>
        <p:grpSpPr>
          <a:xfrm>
            <a:off x="457352" y="1258913"/>
            <a:ext cx="602564" cy="377174"/>
            <a:chOff x="457200" y="1466425"/>
            <a:chExt cx="776900" cy="486300"/>
          </a:xfrm>
        </p:grpSpPr>
        <p:sp>
          <p:nvSpPr>
            <p:cNvPr id="368" name="Google Shape;36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9" name="Google Shape;36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23"/>
          <p:cNvGrpSpPr/>
          <p:nvPr/>
        </p:nvGrpSpPr>
        <p:grpSpPr>
          <a:xfrm>
            <a:off x="457240" y="1697017"/>
            <a:ext cx="602564" cy="377174"/>
            <a:chOff x="457200" y="1466425"/>
            <a:chExt cx="776900" cy="486300"/>
          </a:xfrm>
        </p:grpSpPr>
        <p:sp>
          <p:nvSpPr>
            <p:cNvPr id="373" name="Google Shape;37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4" name="Google Shape;37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6" name="Shape 376"/>
        <p:cNvGrpSpPr/>
        <p:nvPr/>
      </p:nvGrpSpPr>
      <p:grpSpPr>
        <a:xfrm>
          <a:off x="0" y="0"/>
          <a:ext cx="0" cy="0"/>
          <a:chOff x="0" y="0"/>
          <a:chExt cx="0" cy="0"/>
        </a:xfrm>
      </p:grpSpPr>
      <p:sp>
        <p:nvSpPr>
          <p:cNvPr id="377" name="Google Shape;37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9" name="Google Shape;37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 name="Google Shape;38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 name="Google Shape;38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4"/>
          <p:cNvGrpSpPr/>
          <p:nvPr/>
        </p:nvGrpSpPr>
        <p:grpSpPr>
          <a:xfrm>
            <a:off x="457427" y="3873038"/>
            <a:ext cx="602564" cy="377174"/>
            <a:chOff x="457200" y="1466425"/>
            <a:chExt cx="776900" cy="486300"/>
          </a:xfrm>
        </p:grpSpPr>
        <p:sp>
          <p:nvSpPr>
            <p:cNvPr id="385" name="Google Shape;385;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4"/>
          <p:cNvGrpSpPr/>
          <p:nvPr/>
        </p:nvGrpSpPr>
        <p:grpSpPr>
          <a:xfrm>
            <a:off x="457315" y="4311142"/>
            <a:ext cx="602564" cy="377174"/>
            <a:chOff x="457200" y="1466425"/>
            <a:chExt cx="776900" cy="486300"/>
          </a:xfrm>
        </p:grpSpPr>
        <p:sp>
          <p:nvSpPr>
            <p:cNvPr id="390" name="Google Shape;390;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24"/>
          <p:cNvGrpSpPr/>
          <p:nvPr/>
        </p:nvGrpSpPr>
        <p:grpSpPr>
          <a:xfrm>
            <a:off x="457377" y="2996663"/>
            <a:ext cx="602564" cy="377174"/>
            <a:chOff x="457200" y="1466425"/>
            <a:chExt cx="776900" cy="486300"/>
          </a:xfrm>
        </p:grpSpPr>
        <p:sp>
          <p:nvSpPr>
            <p:cNvPr id="395" name="Google Shape;395;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24"/>
          <p:cNvGrpSpPr/>
          <p:nvPr/>
        </p:nvGrpSpPr>
        <p:grpSpPr>
          <a:xfrm>
            <a:off x="457265" y="3434767"/>
            <a:ext cx="602564" cy="377174"/>
            <a:chOff x="457200" y="1466425"/>
            <a:chExt cx="776900" cy="486300"/>
          </a:xfrm>
        </p:grpSpPr>
        <p:sp>
          <p:nvSpPr>
            <p:cNvPr id="400" name="Google Shape;400;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24"/>
          <p:cNvGrpSpPr/>
          <p:nvPr/>
        </p:nvGrpSpPr>
        <p:grpSpPr>
          <a:xfrm>
            <a:off x="457402" y="2135288"/>
            <a:ext cx="602564" cy="377174"/>
            <a:chOff x="457200" y="1466425"/>
            <a:chExt cx="776900" cy="486300"/>
          </a:xfrm>
        </p:grpSpPr>
        <p:sp>
          <p:nvSpPr>
            <p:cNvPr id="405" name="Google Shape;405;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24"/>
          <p:cNvGrpSpPr/>
          <p:nvPr/>
        </p:nvGrpSpPr>
        <p:grpSpPr>
          <a:xfrm>
            <a:off x="457290" y="2573392"/>
            <a:ext cx="602564" cy="377174"/>
            <a:chOff x="457200" y="1466425"/>
            <a:chExt cx="776900" cy="486300"/>
          </a:xfrm>
        </p:grpSpPr>
        <p:sp>
          <p:nvSpPr>
            <p:cNvPr id="410" name="Google Shape;410;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24"/>
          <p:cNvGrpSpPr/>
          <p:nvPr/>
        </p:nvGrpSpPr>
        <p:grpSpPr>
          <a:xfrm>
            <a:off x="457352" y="1258913"/>
            <a:ext cx="602564" cy="377174"/>
            <a:chOff x="457200" y="1466425"/>
            <a:chExt cx="776900" cy="486300"/>
          </a:xfrm>
        </p:grpSpPr>
        <p:sp>
          <p:nvSpPr>
            <p:cNvPr id="415" name="Google Shape;415;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24"/>
          <p:cNvGrpSpPr/>
          <p:nvPr/>
        </p:nvGrpSpPr>
        <p:grpSpPr>
          <a:xfrm>
            <a:off x="457240" y="1697017"/>
            <a:ext cx="602564" cy="377174"/>
            <a:chOff x="457200" y="1466425"/>
            <a:chExt cx="776900" cy="486300"/>
          </a:xfrm>
        </p:grpSpPr>
        <p:sp>
          <p:nvSpPr>
            <p:cNvPr id="420" name="Google Shape;420;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3" name="Shape 423"/>
        <p:cNvGrpSpPr/>
        <p:nvPr/>
      </p:nvGrpSpPr>
      <p:grpSpPr>
        <a:xfrm>
          <a:off x="0" y="0"/>
          <a:ext cx="0" cy="0"/>
          <a:chOff x="0" y="0"/>
          <a:chExt cx="0" cy="0"/>
        </a:xfrm>
      </p:grpSpPr>
      <p:sp>
        <p:nvSpPr>
          <p:cNvPr id="424" name="Google Shape;424;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9" name="Google Shape;429;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0" name="Google Shape;430;p25"/>
          <p:cNvGrpSpPr/>
          <p:nvPr/>
        </p:nvGrpSpPr>
        <p:grpSpPr>
          <a:xfrm>
            <a:off x="457181" y="1345103"/>
            <a:ext cx="533372" cy="533480"/>
            <a:chOff x="457200" y="1378813"/>
            <a:chExt cx="695400" cy="695450"/>
          </a:xfrm>
        </p:grpSpPr>
        <p:sp>
          <p:nvSpPr>
            <p:cNvPr id="431" name="Google Shape;431;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2" name="Google Shape;432;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5" name="Google Shape;435;p25"/>
          <p:cNvGrpSpPr/>
          <p:nvPr/>
        </p:nvGrpSpPr>
        <p:grpSpPr>
          <a:xfrm>
            <a:off x="3228956" y="1345103"/>
            <a:ext cx="533372" cy="533480"/>
            <a:chOff x="457200" y="1378813"/>
            <a:chExt cx="695400" cy="695450"/>
          </a:xfrm>
        </p:grpSpPr>
        <p:sp>
          <p:nvSpPr>
            <p:cNvPr id="436" name="Google Shape;436;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7" name="Google Shape;437;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0" name="Google Shape;440;p25"/>
          <p:cNvGrpSpPr/>
          <p:nvPr/>
        </p:nvGrpSpPr>
        <p:grpSpPr>
          <a:xfrm>
            <a:off x="6134081" y="1345853"/>
            <a:ext cx="533372" cy="533480"/>
            <a:chOff x="457200" y="1378813"/>
            <a:chExt cx="695400" cy="695450"/>
          </a:xfrm>
        </p:grpSpPr>
        <p:sp>
          <p:nvSpPr>
            <p:cNvPr id="441" name="Google Shape;441;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2" name="Google Shape;442;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5" name="Shape 445"/>
        <p:cNvGrpSpPr/>
        <p:nvPr/>
      </p:nvGrpSpPr>
      <p:grpSpPr>
        <a:xfrm>
          <a:off x="0" y="0"/>
          <a:ext cx="0" cy="0"/>
          <a:chOff x="0" y="0"/>
          <a:chExt cx="0" cy="0"/>
        </a:xfrm>
      </p:grpSpPr>
      <p:pic>
        <p:nvPicPr>
          <p:cNvPr id="446" name="Google Shape;446;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7" name="Google Shape;447;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2" name="Google Shape;452;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4" name="Google Shape;454;p26"/>
          <p:cNvGrpSpPr/>
          <p:nvPr/>
        </p:nvGrpSpPr>
        <p:grpSpPr>
          <a:xfrm>
            <a:off x="457206" y="1421303"/>
            <a:ext cx="533372" cy="533480"/>
            <a:chOff x="457200" y="1378813"/>
            <a:chExt cx="695400" cy="695450"/>
          </a:xfrm>
        </p:grpSpPr>
        <p:sp>
          <p:nvSpPr>
            <p:cNvPr id="455" name="Google Shape;455;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6" name="Google Shape;456;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26"/>
          <p:cNvGrpSpPr/>
          <p:nvPr/>
        </p:nvGrpSpPr>
        <p:grpSpPr>
          <a:xfrm>
            <a:off x="4936306" y="1423553"/>
            <a:ext cx="533372" cy="533480"/>
            <a:chOff x="457200" y="1378813"/>
            <a:chExt cx="695400" cy="695450"/>
          </a:xfrm>
        </p:grpSpPr>
        <p:sp>
          <p:nvSpPr>
            <p:cNvPr id="461" name="Google Shape;461;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2" name="Google Shape;462;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5" name="Shape 465"/>
        <p:cNvGrpSpPr/>
        <p:nvPr/>
      </p:nvGrpSpPr>
      <p:grpSpPr>
        <a:xfrm>
          <a:off x="0" y="0"/>
          <a:ext cx="0" cy="0"/>
          <a:chOff x="0" y="0"/>
          <a:chExt cx="0" cy="0"/>
        </a:xfrm>
      </p:grpSpPr>
      <p:sp>
        <p:nvSpPr>
          <p:cNvPr id="466" name="Google Shape;466;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3" name="Google Shape;473;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8" name="Google Shape;478;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9" name="Google Shape;479;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4" name="Google Shape;484;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5" name="Google Shape;485;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 name="Google Shape;488;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9" name="Google Shape;489;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2" name="Shape 492"/>
        <p:cNvGrpSpPr/>
        <p:nvPr/>
      </p:nvGrpSpPr>
      <p:grpSpPr>
        <a:xfrm>
          <a:off x="0" y="0"/>
          <a:ext cx="0" cy="0"/>
          <a:chOff x="0" y="0"/>
          <a:chExt cx="0" cy="0"/>
        </a:xfrm>
      </p:grpSpPr>
      <p:sp>
        <p:nvSpPr>
          <p:cNvPr id="493" name="Google Shape;493;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8" name="Google Shape;498;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1" name="Google Shape;501;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7" name="Google Shape;507;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8" name="Google Shape;508;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9" name="Google Shape;509;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10" name="Google Shape;510;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1" name="Shape 511"/>
        <p:cNvGrpSpPr/>
        <p:nvPr/>
      </p:nvGrpSpPr>
      <p:grpSpPr>
        <a:xfrm>
          <a:off x="0" y="0"/>
          <a:ext cx="0" cy="0"/>
          <a:chOff x="0" y="0"/>
          <a:chExt cx="0" cy="0"/>
        </a:xfrm>
      </p:grpSpPr>
      <p:sp>
        <p:nvSpPr>
          <p:cNvPr id="512" name="Google Shape;512;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 name="Google Shape;517;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6" name="Google Shape;526;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7" name="Google Shape;527;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8" name="Google Shape;528;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9" name="Google Shape;529;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30" name="Shape 530"/>
        <p:cNvGrpSpPr/>
        <p:nvPr/>
      </p:nvGrpSpPr>
      <p:grpSpPr>
        <a:xfrm>
          <a:off x="0" y="0"/>
          <a:ext cx="0" cy="0"/>
          <a:chOff x="0" y="0"/>
          <a:chExt cx="0" cy="0"/>
        </a:xfrm>
      </p:grpSpPr>
      <p:sp>
        <p:nvSpPr>
          <p:cNvPr id="531" name="Google Shape;53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5" name="Google Shape;53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6" name="Google Shape;53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6" name="Google Shape;546;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7" name="Google Shape;547;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8" name="Google Shape;548;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 name="Google Shape;30;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2" name="Google Shape;32;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3" name="Google Shape;33;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 name="Google Shape;35;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6" name="Google Shape;36;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7" name="Google Shape;37;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9" name="Shape 549"/>
        <p:cNvGrpSpPr/>
        <p:nvPr/>
      </p:nvGrpSpPr>
      <p:grpSpPr>
        <a:xfrm>
          <a:off x="0" y="0"/>
          <a:ext cx="0" cy="0"/>
          <a:chOff x="0" y="0"/>
          <a:chExt cx="0" cy="0"/>
        </a:xfrm>
      </p:grpSpPr>
      <p:sp>
        <p:nvSpPr>
          <p:cNvPr id="550" name="Google Shape;55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4" name="Google Shape;55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5" name="Google Shape;55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6" name="Google Shape;55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 name="Google Shape;55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4" name="Google Shape;564;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5" name="Google Shape;565;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6" name="Google Shape;566;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7" name="Google Shape;567;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8" name="Shape 568"/>
        <p:cNvGrpSpPr/>
        <p:nvPr/>
      </p:nvGrpSpPr>
      <p:grpSpPr>
        <a:xfrm>
          <a:off x="0" y="0"/>
          <a:ext cx="0" cy="0"/>
          <a:chOff x="0" y="0"/>
          <a:chExt cx="0" cy="0"/>
        </a:xfrm>
      </p:grpSpPr>
      <p:sp>
        <p:nvSpPr>
          <p:cNvPr id="569" name="Google Shape;569;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2" name="Google Shape;57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3" name="Google Shape;57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4" name="Google Shape;57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5" name="Google Shape;57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 name="Google Shape;583;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5" name="Google Shape;585;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6" name="Google Shape;586;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7" name="Google Shape;587;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8" name="Google Shape;588;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9" name="Google Shape;589;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90" name="Shape 590"/>
        <p:cNvGrpSpPr/>
        <p:nvPr/>
      </p:nvGrpSpPr>
      <p:grpSpPr>
        <a:xfrm>
          <a:off x="0" y="0"/>
          <a:ext cx="0" cy="0"/>
          <a:chOff x="0" y="0"/>
          <a:chExt cx="0" cy="0"/>
        </a:xfrm>
      </p:grpSpPr>
      <p:sp>
        <p:nvSpPr>
          <p:cNvPr id="591" name="Google Shape;591;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4" name="Google Shape;59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6" name="Google Shape;59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7" name="Google Shape;597;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7" name="Google Shape;607;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8" name="Google Shape;608;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9" name="Google Shape;609;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10" name="Google Shape;610;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1" name="Google Shape;611;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2" name="Shape 612"/>
        <p:cNvGrpSpPr/>
        <p:nvPr/>
      </p:nvGrpSpPr>
      <p:grpSpPr>
        <a:xfrm>
          <a:off x="0" y="0"/>
          <a:ext cx="0" cy="0"/>
          <a:chOff x="0" y="0"/>
          <a:chExt cx="0" cy="0"/>
        </a:xfrm>
      </p:grpSpPr>
      <p:sp>
        <p:nvSpPr>
          <p:cNvPr id="613" name="Google Shape;613;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7" name="Google Shape;617;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8" name="Google Shape;618;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9" name="Google Shape;619;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9" name="Google Shape;629;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30" name="Google Shape;630;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1" name="Google Shape;631;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3" name="Google Shape;633;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4" name="Shape 634"/>
        <p:cNvGrpSpPr/>
        <p:nvPr/>
      </p:nvGrpSpPr>
      <p:grpSpPr>
        <a:xfrm>
          <a:off x="0" y="0"/>
          <a:ext cx="0" cy="0"/>
          <a:chOff x="0" y="0"/>
          <a:chExt cx="0" cy="0"/>
        </a:xfrm>
      </p:grpSpPr>
      <p:sp>
        <p:nvSpPr>
          <p:cNvPr id="635" name="Google Shape;635;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8" name="Google Shape;638;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9" name="Google Shape;639;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0" name="Google Shape;640;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1" name="Google Shape;641;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1" name="Google Shape;651;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2" name="Google Shape;652;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3" name="Google Shape;653;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4" name="Google Shape;654;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5" name="Google Shape;655;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6" name="Shape 656"/>
        <p:cNvGrpSpPr/>
        <p:nvPr/>
      </p:nvGrpSpPr>
      <p:grpSpPr>
        <a:xfrm>
          <a:off x="0" y="0"/>
          <a:ext cx="0" cy="0"/>
          <a:chOff x="0" y="0"/>
          <a:chExt cx="0" cy="0"/>
        </a:xfrm>
      </p:grpSpPr>
      <p:sp>
        <p:nvSpPr>
          <p:cNvPr id="657" name="Google Shape;657;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0" name="Google Shape;66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1" name="Google Shape;661;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2" name="Google Shape;66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3" name="Google Shape;663;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5" name="Google Shape;675;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6" name="Google Shape;676;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7" name="Google Shape;677;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8" name="Google Shape;678;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9" name="Google Shape;679;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80" name="Google Shape;680;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1" name="Shape 681"/>
        <p:cNvGrpSpPr/>
        <p:nvPr/>
      </p:nvGrpSpPr>
      <p:grpSpPr>
        <a:xfrm>
          <a:off x="0" y="0"/>
          <a:ext cx="0" cy="0"/>
          <a:chOff x="0" y="0"/>
          <a:chExt cx="0" cy="0"/>
        </a:xfrm>
      </p:grpSpPr>
      <p:sp>
        <p:nvSpPr>
          <p:cNvPr id="682" name="Google Shape;682;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5" name="Google Shape;685;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7" name="Google Shape;68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8" name="Google Shape;688;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0" name="Google Shape;700;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5" name="Google Shape;705;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6" name="Shape 706"/>
        <p:cNvGrpSpPr/>
        <p:nvPr/>
      </p:nvGrpSpPr>
      <p:grpSpPr>
        <a:xfrm>
          <a:off x="0" y="0"/>
          <a:ext cx="0" cy="0"/>
          <a:chOff x="0" y="0"/>
          <a:chExt cx="0" cy="0"/>
        </a:xfrm>
      </p:grpSpPr>
      <p:sp>
        <p:nvSpPr>
          <p:cNvPr id="707" name="Google Shape;707;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0" name="Google Shape;710;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1" name="Google Shape;711;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2" name="Google Shape;712;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3" name="Google Shape;713;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5" name="Google Shape;725;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6" name="Google Shape;726;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7" name="Google Shape;727;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8" name="Google Shape;728;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9" name="Google Shape;729;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30" name="Google Shape;730;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1" name="Shape 731"/>
        <p:cNvGrpSpPr/>
        <p:nvPr/>
      </p:nvGrpSpPr>
      <p:grpSpPr>
        <a:xfrm>
          <a:off x="0" y="0"/>
          <a:ext cx="0" cy="0"/>
          <a:chOff x="0" y="0"/>
          <a:chExt cx="0" cy="0"/>
        </a:xfrm>
      </p:grpSpPr>
      <p:sp>
        <p:nvSpPr>
          <p:cNvPr id="732" name="Google Shape;732;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5" name="Google Shape;73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6" name="Google Shape;736;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7" name="Google Shape;73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8" name="Google Shape;738;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0" name="Google Shape;750;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1" name="Google Shape;751;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2" name="Google Shape;752;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3" name="Google Shape;753;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4" name="Google Shape;754;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5" name="Google Shape;755;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6" name="Shape 756"/>
        <p:cNvGrpSpPr/>
        <p:nvPr/>
      </p:nvGrpSpPr>
      <p:grpSpPr>
        <a:xfrm>
          <a:off x="0" y="0"/>
          <a:ext cx="0" cy="0"/>
          <a:chOff x="0" y="0"/>
          <a:chExt cx="0" cy="0"/>
        </a:xfrm>
      </p:grpSpPr>
      <p:sp>
        <p:nvSpPr>
          <p:cNvPr id="757" name="Google Shape;757;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0" name="Google Shape;760;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1" name="Google Shape;761;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2" name="Google Shape;76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3" name="Google Shape;763;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5" name="Google Shape;775;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7" name="Google Shape;777;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8" name="Google Shape;778;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9" name="Google Shape;779;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0" name="Google Shape;780;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1" name="Google Shape;781;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2" name="Google Shape;782;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3" name="Google Shape;783;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0" name="Google Shape;40;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 name="Google Shape;41;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2" name="Google Shape;42;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3" name="Google Shape;43;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4" name="Google Shape;44;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 name="Google Shape;46;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7" name="Google Shape;47;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4" name="Shape 784"/>
        <p:cNvGrpSpPr/>
        <p:nvPr/>
      </p:nvGrpSpPr>
      <p:grpSpPr>
        <a:xfrm>
          <a:off x="0" y="0"/>
          <a:ext cx="0" cy="0"/>
          <a:chOff x="0" y="0"/>
          <a:chExt cx="0" cy="0"/>
        </a:xfrm>
      </p:grpSpPr>
      <p:sp>
        <p:nvSpPr>
          <p:cNvPr id="785" name="Google Shape;785;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8" name="Google Shape;788;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9" name="Google Shape;789;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0" name="Google Shape;790;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1" name="Google Shape;791;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5" name="Google Shape;805;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1" name="Google Shape;811;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2" name="Shape 812"/>
        <p:cNvGrpSpPr/>
        <p:nvPr/>
      </p:nvGrpSpPr>
      <p:grpSpPr>
        <a:xfrm>
          <a:off x="0" y="0"/>
          <a:ext cx="0" cy="0"/>
          <a:chOff x="0" y="0"/>
          <a:chExt cx="0" cy="0"/>
        </a:xfrm>
      </p:grpSpPr>
      <p:sp>
        <p:nvSpPr>
          <p:cNvPr id="813" name="Google Shape;813;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6" name="Google Shape;81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7" name="Google Shape;817;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8" name="Google Shape;81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9" name="Google Shape;81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3" name="Google Shape;833;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4" name="Google Shape;834;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5" name="Google Shape;835;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6" name="Google Shape;836;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7" name="Google Shape;837;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8" name="Google Shape;838;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9" name="Google Shape;839;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0" name="Shape 840"/>
        <p:cNvGrpSpPr/>
        <p:nvPr/>
      </p:nvGrpSpPr>
      <p:grpSpPr>
        <a:xfrm>
          <a:off x="0" y="0"/>
          <a:ext cx="0" cy="0"/>
          <a:chOff x="0" y="0"/>
          <a:chExt cx="0" cy="0"/>
        </a:xfrm>
      </p:grpSpPr>
      <p:sp>
        <p:nvSpPr>
          <p:cNvPr id="841" name="Google Shape;841;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4" name="Google Shape;844;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5" name="Google Shape;845;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6" name="Google Shape;846;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7" name="Google Shape;847;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1" name="Google Shape;861;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2" name="Google Shape;862;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3" name="Google Shape;863;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4" name="Google Shape;864;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5" name="Google Shape;865;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6" name="Google Shape;866;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7" name="Google Shape;867;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8" name="Shape 868"/>
        <p:cNvGrpSpPr/>
        <p:nvPr/>
      </p:nvGrpSpPr>
      <p:grpSpPr>
        <a:xfrm>
          <a:off x="0" y="0"/>
          <a:ext cx="0" cy="0"/>
          <a:chOff x="0" y="0"/>
          <a:chExt cx="0" cy="0"/>
        </a:xfrm>
      </p:grpSpPr>
      <p:sp>
        <p:nvSpPr>
          <p:cNvPr id="869" name="Google Shape;869;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1" name="Google Shape;871;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2" name="Google Shape;872;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3" name="Google Shape;873;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4" name="Google Shape;874;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9" name="Google Shape;889;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1" name="Google Shape;891;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2" name="Google Shape;892;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3" name="Google Shape;893;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4" name="Google Shape;894;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5" name="Google Shape;895;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6" name="Google Shape;896;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7" name="Google Shape;897;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8" name="Google Shape;898;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9" name="Shape 899"/>
        <p:cNvGrpSpPr/>
        <p:nvPr/>
      </p:nvGrpSpPr>
      <p:grpSpPr>
        <a:xfrm>
          <a:off x="0" y="0"/>
          <a:ext cx="0" cy="0"/>
          <a:chOff x="0" y="0"/>
          <a:chExt cx="0" cy="0"/>
        </a:xfrm>
      </p:grpSpPr>
      <p:sp>
        <p:nvSpPr>
          <p:cNvPr id="900" name="Google Shape;90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2" name="Google Shape;90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3" name="Google Shape;90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4" name="Google Shape;90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5" name="Google Shape;90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2" name="Google Shape;922;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9" name="Google Shape;929;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0" name="Shape 930"/>
        <p:cNvGrpSpPr/>
        <p:nvPr/>
      </p:nvGrpSpPr>
      <p:grpSpPr>
        <a:xfrm>
          <a:off x="0" y="0"/>
          <a:ext cx="0" cy="0"/>
          <a:chOff x="0" y="0"/>
          <a:chExt cx="0" cy="0"/>
        </a:xfrm>
      </p:grpSpPr>
      <p:sp>
        <p:nvSpPr>
          <p:cNvPr id="931" name="Google Shape;93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3" name="Google Shape;93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4" name="Google Shape;93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5" name="Google Shape;93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6" name="Google Shape;93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7" name="Google Shape;947;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9" name="Google Shape;949;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1" name="Google Shape;951;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3" name="Google Shape;953;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4" name="Google Shape;954;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5" name="Google Shape;955;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6" name="Google Shape;956;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7" name="Google Shape;957;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8" name="Google Shape;958;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9" name="Google Shape;959;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60" name="Google Shape;960;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1" name="Shape 961"/>
        <p:cNvGrpSpPr/>
        <p:nvPr/>
      </p:nvGrpSpPr>
      <p:grpSpPr>
        <a:xfrm>
          <a:off x="0" y="0"/>
          <a:ext cx="0" cy="0"/>
          <a:chOff x="0" y="0"/>
          <a:chExt cx="0" cy="0"/>
        </a:xfrm>
      </p:grpSpPr>
      <p:sp>
        <p:nvSpPr>
          <p:cNvPr id="962" name="Google Shape;962;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4" name="Google Shape;964;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5" name="Google Shape;965;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6" name="Google Shape;966;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7" name="Google Shape;967;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4" name="Google Shape;984;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5" name="Google Shape;985;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6" name="Google Shape;986;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7" name="Google Shape;987;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8" name="Google Shape;988;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9" name="Google Shape;989;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90" name="Google Shape;990;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1" name="Google Shape;991;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2" name="Shape 992"/>
        <p:cNvGrpSpPr/>
        <p:nvPr/>
      </p:nvGrpSpPr>
      <p:grpSpPr>
        <a:xfrm>
          <a:off x="0" y="0"/>
          <a:ext cx="0" cy="0"/>
          <a:chOff x="0" y="0"/>
          <a:chExt cx="0" cy="0"/>
        </a:xfrm>
      </p:grpSpPr>
      <p:sp>
        <p:nvSpPr>
          <p:cNvPr id="993" name="Google Shape;993;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4" name="Google Shape;994;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5" name="Google Shape;995;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6" name="Shape 996"/>
        <p:cNvGrpSpPr/>
        <p:nvPr/>
      </p:nvGrpSpPr>
      <p:grpSpPr>
        <a:xfrm>
          <a:off x="0" y="0"/>
          <a:ext cx="0" cy="0"/>
          <a:chOff x="0" y="0"/>
          <a:chExt cx="0" cy="0"/>
        </a:xfrm>
      </p:grpSpPr>
      <p:pic>
        <p:nvPicPr>
          <p:cNvPr id="997" name="Google Shape;997;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8" name="Google Shape;998;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1" name="Google Shape;1001;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2" name="Google Shape;1002;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3" name="Google Shape;1003;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4" name="Shape 1004"/>
        <p:cNvGrpSpPr/>
        <p:nvPr/>
      </p:nvGrpSpPr>
      <p:grpSpPr>
        <a:xfrm>
          <a:off x="0" y="0"/>
          <a:ext cx="0" cy="0"/>
          <a:chOff x="0" y="0"/>
          <a:chExt cx="0" cy="0"/>
        </a:xfrm>
      </p:grpSpPr>
      <p:pic>
        <p:nvPicPr>
          <p:cNvPr id="1005" name="Google Shape;100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6" name="Google Shape;100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8" name="Google Shape;1008;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9" name="Google Shape;1009;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0" name="Google Shape;50;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1" name="Google Shape;5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3" name="Shape 1013"/>
        <p:cNvGrpSpPr/>
        <p:nvPr/>
      </p:nvGrpSpPr>
      <p:grpSpPr>
        <a:xfrm>
          <a:off x="0" y="0"/>
          <a:ext cx="0" cy="0"/>
          <a:chOff x="0" y="0"/>
          <a:chExt cx="0" cy="0"/>
        </a:xfrm>
      </p:grpSpPr>
      <p:sp>
        <p:nvSpPr>
          <p:cNvPr id="1014" name="Google Shape;101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5" name="Google Shape;1015;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6" name="Google Shape;1016;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7" name="Google Shape;1017;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20" name="Shape 1020"/>
        <p:cNvGrpSpPr/>
        <p:nvPr/>
      </p:nvGrpSpPr>
      <p:grpSpPr>
        <a:xfrm>
          <a:off x="0" y="0"/>
          <a:ext cx="0" cy="0"/>
          <a:chOff x="0" y="0"/>
          <a:chExt cx="0" cy="0"/>
        </a:xfrm>
      </p:grpSpPr>
      <p:pic>
        <p:nvPicPr>
          <p:cNvPr id="1021" name="Google Shape;102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2" name="Google Shape;1022;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4" name="Google Shape;1024;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5" name="Google Shape;1025;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6" name="Google Shape;1026;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27" name="Google Shape;1027;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28" name="Google Shape;1028;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pic>
        <p:nvPicPr>
          <p:cNvPr id="1029" name="Google Shape;1029;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30" name="Shape 1030"/>
        <p:cNvGrpSpPr/>
        <p:nvPr/>
      </p:nvGrpSpPr>
      <p:grpSpPr>
        <a:xfrm>
          <a:off x="0" y="0"/>
          <a:ext cx="0" cy="0"/>
          <a:chOff x="0" y="0"/>
          <a:chExt cx="0" cy="0"/>
        </a:xfrm>
      </p:grpSpPr>
      <p:pic>
        <p:nvPicPr>
          <p:cNvPr id="1031" name="Google Shape;1031;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2" name="Google Shape;1032;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4" name="Google Shape;1034;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5" name="Google Shape;1035;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36" name="Google Shape;1036;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37" name="Google Shape;1037;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pic>
        <p:nvPicPr>
          <p:cNvPr id="1038" name="Google Shape;1038;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9" name="Google Shape;1039;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40" name="Shape 1040"/>
        <p:cNvGrpSpPr/>
        <p:nvPr/>
      </p:nvGrpSpPr>
      <p:grpSpPr>
        <a:xfrm>
          <a:off x="0" y="0"/>
          <a:ext cx="0" cy="0"/>
          <a:chOff x="0" y="0"/>
          <a:chExt cx="0" cy="0"/>
        </a:xfrm>
      </p:grpSpPr>
      <p:pic>
        <p:nvPicPr>
          <p:cNvPr id="1041" name="Google Shape;1041;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2" name="Google Shape;1042;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4" name="Google Shape;1044;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5" name="Google Shape;1045;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46" name="Google Shape;1046;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47" name="Google Shape;1047;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pic>
        <p:nvPicPr>
          <p:cNvPr id="1048" name="Google Shape;1048;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9" name="Google Shape;1049;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50" name="Shape 1050"/>
        <p:cNvGrpSpPr/>
        <p:nvPr/>
      </p:nvGrpSpPr>
      <p:grpSpPr>
        <a:xfrm>
          <a:off x="0" y="0"/>
          <a:ext cx="0" cy="0"/>
          <a:chOff x="0" y="0"/>
          <a:chExt cx="0" cy="0"/>
        </a:xfrm>
      </p:grpSpPr>
      <p:pic>
        <p:nvPicPr>
          <p:cNvPr id="1051" name="Google Shape;1051;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2" name="Google Shape;1052;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4" name="Google Shape;1054;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5" name="Google Shape;1055;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6" name="Google Shape;1056;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57" name="Google Shape;1057;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58" name="Google Shape;1058;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1059" name="Google Shape;1059;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1060" name="Shape 1060"/>
        <p:cNvGrpSpPr/>
        <p:nvPr/>
      </p:nvGrpSpPr>
      <p:grpSpPr>
        <a:xfrm>
          <a:off x="0" y="0"/>
          <a:ext cx="0" cy="0"/>
          <a:chOff x="0" y="0"/>
          <a:chExt cx="0" cy="0"/>
        </a:xfrm>
      </p:grpSpPr>
      <p:pic>
        <p:nvPicPr>
          <p:cNvPr id="1061" name="Google Shape;1061;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62" name="Google Shape;1062;p5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64" name="Google Shape;1064;p5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065" name="Google Shape;1065;p5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66" name="Google Shape;1066;p5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67" name="Google Shape;1067;p5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1068" name="Google Shape;1068;p5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069" name="Google Shape;1069;p58"/>
          <p:cNvPicPr preferRelativeResize="0"/>
          <p:nvPr/>
        </p:nvPicPr>
        <p:blipFill>
          <a:blip r:embed="rId4">
            <a:alphaModFix/>
          </a:blip>
          <a:stretch>
            <a:fillRect/>
          </a:stretch>
        </p:blipFill>
        <p:spPr>
          <a:xfrm>
            <a:off x="555750" y="944250"/>
            <a:ext cx="2560331" cy="219410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1070" name="Shape 1070"/>
        <p:cNvGrpSpPr/>
        <p:nvPr/>
      </p:nvGrpSpPr>
      <p:grpSpPr>
        <a:xfrm>
          <a:off x="0" y="0"/>
          <a:ext cx="0" cy="0"/>
          <a:chOff x="0" y="0"/>
          <a:chExt cx="0" cy="0"/>
        </a:xfrm>
      </p:grpSpPr>
      <p:pic>
        <p:nvPicPr>
          <p:cNvPr id="1071" name="Google Shape;1071;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72" name="Google Shape;1072;p5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3" name="Google Shape;1073;p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74" name="Google Shape;1074;p5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075" name="Google Shape;1075;p5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76" name="Google Shape;1076;p5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77" name="Google Shape;1077;p5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1078" name="Google Shape;1078;p5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079" name="Google Shape;1079;p5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1080" name="Shape 1080"/>
        <p:cNvGrpSpPr/>
        <p:nvPr/>
      </p:nvGrpSpPr>
      <p:grpSpPr>
        <a:xfrm>
          <a:off x="0" y="0"/>
          <a:ext cx="0" cy="0"/>
          <a:chOff x="0" y="0"/>
          <a:chExt cx="0" cy="0"/>
        </a:xfrm>
      </p:grpSpPr>
      <p:pic>
        <p:nvPicPr>
          <p:cNvPr id="1081" name="Google Shape;1081;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2" name="Google Shape;1082;p6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083" name="Google Shape;1083;p60"/>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084" name="Google Shape;1084;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1085" name="Shape 1085"/>
        <p:cNvGrpSpPr/>
        <p:nvPr/>
      </p:nvGrpSpPr>
      <p:grpSpPr>
        <a:xfrm>
          <a:off x="0" y="0"/>
          <a:ext cx="0" cy="0"/>
          <a:chOff x="0" y="0"/>
          <a:chExt cx="0" cy="0"/>
        </a:xfrm>
      </p:grpSpPr>
      <p:pic>
        <p:nvPicPr>
          <p:cNvPr id="1086" name="Google Shape;1086;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7" name="Google Shape;1087;p6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088" name="Google Shape;1088;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89" name="Google Shape;1089;p61"/>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4"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7" name="Google Shape;57;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1090" name="Shape 1090"/>
        <p:cNvGrpSpPr/>
        <p:nvPr/>
      </p:nvGrpSpPr>
      <p:grpSpPr>
        <a:xfrm>
          <a:off x="0" y="0"/>
          <a:ext cx="0" cy="0"/>
          <a:chOff x="0" y="0"/>
          <a:chExt cx="0" cy="0"/>
        </a:xfrm>
      </p:grpSpPr>
      <p:sp>
        <p:nvSpPr>
          <p:cNvPr id="1091" name="Google Shape;1091;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92" name="Google Shape;1092;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093" name="Google Shape;1093;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94" name="Google Shape;1094;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5" name="Google Shape;1095;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96" name="Google Shape;1096;p6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800"/>
              </a:spcBef>
              <a:spcAft>
                <a:spcPts val="0"/>
              </a:spcAft>
              <a:buSzPts val="1400"/>
              <a:buFont typeface="Roboto"/>
              <a:buChar char="○"/>
              <a:defRPr sz="1400">
                <a:latin typeface="Roboto"/>
                <a:ea typeface="Roboto"/>
                <a:cs typeface="Roboto"/>
                <a:sym typeface="Roboto"/>
              </a:defRPr>
            </a:lvl2pPr>
            <a:lvl3pPr indent="-317500" lvl="2" marL="1371600" rtl="0">
              <a:spcBef>
                <a:spcPts val="800"/>
              </a:spcBef>
              <a:spcAft>
                <a:spcPts val="0"/>
              </a:spcAft>
              <a:buSzPts val="1400"/>
              <a:buFont typeface="Roboto"/>
              <a:buChar char="■"/>
              <a:defRPr sz="1400">
                <a:latin typeface="Roboto"/>
                <a:ea typeface="Roboto"/>
                <a:cs typeface="Roboto"/>
                <a:sym typeface="Roboto"/>
              </a:defRPr>
            </a:lvl3pPr>
            <a:lvl4pPr indent="-317500" lvl="3" marL="1828800" rtl="0">
              <a:spcBef>
                <a:spcPts val="800"/>
              </a:spcBef>
              <a:spcAft>
                <a:spcPts val="0"/>
              </a:spcAft>
              <a:buSzPts val="1400"/>
              <a:buFont typeface="Roboto"/>
              <a:buChar char="●"/>
              <a:defRPr sz="1400">
                <a:latin typeface="Roboto"/>
                <a:ea typeface="Roboto"/>
                <a:cs typeface="Roboto"/>
                <a:sym typeface="Roboto"/>
              </a:defRPr>
            </a:lvl4pPr>
            <a:lvl5pPr indent="-317500" lvl="4" marL="2286000" rtl="0">
              <a:spcBef>
                <a:spcPts val="800"/>
              </a:spcBef>
              <a:spcAft>
                <a:spcPts val="0"/>
              </a:spcAft>
              <a:buSzPts val="1400"/>
              <a:buFont typeface="Roboto"/>
              <a:buChar char="○"/>
              <a:defRPr sz="1400">
                <a:latin typeface="Roboto"/>
                <a:ea typeface="Roboto"/>
                <a:cs typeface="Roboto"/>
                <a:sym typeface="Roboto"/>
              </a:defRPr>
            </a:lvl5pPr>
            <a:lvl6pPr indent="-317500" lvl="5" marL="2743200" rtl="0">
              <a:spcBef>
                <a:spcPts val="800"/>
              </a:spcBef>
              <a:spcAft>
                <a:spcPts val="0"/>
              </a:spcAft>
              <a:buSzPts val="1400"/>
              <a:buFont typeface="Roboto"/>
              <a:buChar char="■"/>
              <a:defRPr sz="1400">
                <a:latin typeface="Roboto"/>
                <a:ea typeface="Roboto"/>
                <a:cs typeface="Roboto"/>
                <a:sym typeface="Roboto"/>
              </a:defRPr>
            </a:lvl6pPr>
            <a:lvl7pPr indent="-317500" lvl="6" marL="3200400" rtl="0">
              <a:spcBef>
                <a:spcPts val="800"/>
              </a:spcBef>
              <a:spcAft>
                <a:spcPts val="0"/>
              </a:spcAft>
              <a:buSzPts val="1400"/>
              <a:buFont typeface="Roboto"/>
              <a:buChar char="●"/>
              <a:defRPr sz="1400">
                <a:latin typeface="Roboto"/>
                <a:ea typeface="Roboto"/>
                <a:cs typeface="Roboto"/>
                <a:sym typeface="Roboto"/>
              </a:defRPr>
            </a:lvl7pPr>
            <a:lvl8pPr indent="-317500" lvl="7" marL="3657600" rtl="0">
              <a:spcBef>
                <a:spcPts val="800"/>
              </a:spcBef>
              <a:spcAft>
                <a:spcPts val="0"/>
              </a:spcAft>
              <a:buSzPts val="1400"/>
              <a:buFont typeface="Roboto"/>
              <a:buChar char="○"/>
              <a:defRPr sz="1400">
                <a:latin typeface="Roboto"/>
                <a:ea typeface="Roboto"/>
                <a:cs typeface="Roboto"/>
                <a:sym typeface="Roboto"/>
              </a:defRPr>
            </a:lvl8pPr>
            <a:lvl9pPr indent="-317500" lvl="8" marL="4114800" rtl="0">
              <a:spcBef>
                <a:spcPts val="800"/>
              </a:spcBef>
              <a:spcAft>
                <a:spcPts val="800"/>
              </a:spcAft>
              <a:buSzPts val="1400"/>
              <a:buFont typeface="Roboto"/>
              <a:buChar char="■"/>
              <a:defRPr sz="1400">
                <a:latin typeface="Roboto"/>
                <a:ea typeface="Roboto"/>
                <a:cs typeface="Roboto"/>
                <a:sym typeface="Roboto"/>
              </a:defRPr>
            </a:lvl9pPr>
          </a:lstStyle>
          <a:p/>
        </p:txBody>
      </p:sp>
      <p:sp>
        <p:nvSpPr>
          <p:cNvPr id="1097" name="Google Shape;1097;p62"/>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1098" name="Shape 1098"/>
        <p:cNvGrpSpPr/>
        <p:nvPr/>
      </p:nvGrpSpPr>
      <p:grpSpPr>
        <a:xfrm>
          <a:off x="0" y="0"/>
          <a:ext cx="0" cy="0"/>
          <a:chOff x="0" y="0"/>
          <a:chExt cx="0" cy="0"/>
        </a:xfrm>
      </p:grpSpPr>
      <p:pic>
        <p:nvPicPr>
          <p:cNvPr id="1099" name="Google Shape;1099;p6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00" name="Google Shape;1100;p6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01" name="Google Shape;1101;p6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800"/>
              </a:spcBef>
              <a:spcAft>
                <a:spcPts val="0"/>
              </a:spcAft>
              <a:buSzPts val="1400"/>
              <a:buFont typeface="Roboto"/>
              <a:buChar char="○"/>
              <a:defRPr sz="1400">
                <a:latin typeface="Roboto"/>
                <a:ea typeface="Roboto"/>
                <a:cs typeface="Roboto"/>
                <a:sym typeface="Roboto"/>
              </a:defRPr>
            </a:lvl2pPr>
            <a:lvl3pPr indent="-317500" lvl="2" marL="1371600" rtl="0">
              <a:spcBef>
                <a:spcPts val="800"/>
              </a:spcBef>
              <a:spcAft>
                <a:spcPts val="0"/>
              </a:spcAft>
              <a:buSzPts val="1400"/>
              <a:buFont typeface="Roboto"/>
              <a:buChar char="■"/>
              <a:defRPr sz="1400">
                <a:latin typeface="Roboto"/>
                <a:ea typeface="Roboto"/>
                <a:cs typeface="Roboto"/>
                <a:sym typeface="Roboto"/>
              </a:defRPr>
            </a:lvl3pPr>
            <a:lvl4pPr indent="-317500" lvl="3" marL="1828800" rtl="0">
              <a:spcBef>
                <a:spcPts val="800"/>
              </a:spcBef>
              <a:spcAft>
                <a:spcPts val="0"/>
              </a:spcAft>
              <a:buSzPts val="1400"/>
              <a:buFont typeface="Roboto"/>
              <a:buChar char="●"/>
              <a:defRPr sz="1400">
                <a:latin typeface="Roboto"/>
                <a:ea typeface="Roboto"/>
                <a:cs typeface="Roboto"/>
                <a:sym typeface="Roboto"/>
              </a:defRPr>
            </a:lvl4pPr>
            <a:lvl5pPr indent="-317500" lvl="4" marL="2286000" rtl="0">
              <a:spcBef>
                <a:spcPts val="800"/>
              </a:spcBef>
              <a:spcAft>
                <a:spcPts val="0"/>
              </a:spcAft>
              <a:buSzPts val="1400"/>
              <a:buFont typeface="Roboto"/>
              <a:buChar char="○"/>
              <a:defRPr sz="1400">
                <a:latin typeface="Roboto"/>
                <a:ea typeface="Roboto"/>
                <a:cs typeface="Roboto"/>
                <a:sym typeface="Roboto"/>
              </a:defRPr>
            </a:lvl5pPr>
            <a:lvl6pPr indent="-317500" lvl="5" marL="2743200" rtl="0">
              <a:spcBef>
                <a:spcPts val="800"/>
              </a:spcBef>
              <a:spcAft>
                <a:spcPts val="0"/>
              </a:spcAft>
              <a:buSzPts val="1400"/>
              <a:buFont typeface="Roboto"/>
              <a:buChar char="■"/>
              <a:defRPr sz="1400">
                <a:latin typeface="Roboto"/>
                <a:ea typeface="Roboto"/>
                <a:cs typeface="Roboto"/>
                <a:sym typeface="Roboto"/>
              </a:defRPr>
            </a:lvl6pPr>
            <a:lvl7pPr indent="-317500" lvl="6" marL="3200400" rtl="0">
              <a:spcBef>
                <a:spcPts val="800"/>
              </a:spcBef>
              <a:spcAft>
                <a:spcPts val="0"/>
              </a:spcAft>
              <a:buSzPts val="1400"/>
              <a:buFont typeface="Roboto"/>
              <a:buChar char="●"/>
              <a:defRPr sz="1400">
                <a:latin typeface="Roboto"/>
                <a:ea typeface="Roboto"/>
                <a:cs typeface="Roboto"/>
                <a:sym typeface="Roboto"/>
              </a:defRPr>
            </a:lvl7pPr>
            <a:lvl8pPr indent="-317500" lvl="7" marL="3657600" rtl="0">
              <a:spcBef>
                <a:spcPts val="800"/>
              </a:spcBef>
              <a:spcAft>
                <a:spcPts val="0"/>
              </a:spcAft>
              <a:buSzPts val="1400"/>
              <a:buFont typeface="Roboto"/>
              <a:buChar char="○"/>
              <a:defRPr sz="1400">
                <a:latin typeface="Roboto"/>
                <a:ea typeface="Roboto"/>
                <a:cs typeface="Roboto"/>
                <a:sym typeface="Roboto"/>
              </a:defRPr>
            </a:lvl8pPr>
            <a:lvl9pPr indent="-317500" lvl="8" marL="4114800" rtl="0">
              <a:spcBef>
                <a:spcPts val="800"/>
              </a:spcBef>
              <a:spcAft>
                <a:spcPts val="800"/>
              </a:spcAft>
              <a:buSzPts val="1400"/>
              <a:buFont typeface="Roboto"/>
              <a:buChar char="■"/>
              <a:defRPr sz="1400">
                <a:latin typeface="Roboto"/>
                <a:ea typeface="Roboto"/>
                <a:cs typeface="Roboto"/>
                <a:sym typeface="Roboto"/>
              </a:defRPr>
            </a:lvl9pPr>
          </a:lstStyle>
          <a:p/>
        </p:txBody>
      </p:sp>
      <p:sp>
        <p:nvSpPr>
          <p:cNvPr id="1102" name="Google Shape;1102;p6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03" name="Google Shape;1103;p6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104" name="Google Shape;1104;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05" name="Google Shape;1105;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6" name="Google Shape;1106;p6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07" name="Google Shape;1107;p63"/>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1108" name="Shape 1108"/>
        <p:cNvGrpSpPr/>
        <p:nvPr/>
      </p:nvGrpSpPr>
      <p:grpSpPr>
        <a:xfrm>
          <a:off x="0" y="0"/>
          <a:ext cx="0" cy="0"/>
          <a:chOff x="0" y="0"/>
          <a:chExt cx="0" cy="0"/>
        </a:xfrm>
      </p:grpSpPr>
      <p:pic>
        <p:nvPicPr>
          <p:cNvPr id="1109" name="Google Shape;1109;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0" name="Google Shape;1110;p6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111" name="Google Shape;1111;p6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12" name="Google Shape;1112;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13" name="Google Shape;1113;p64"/>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114" name="Shape 1114"/>
        <p:cNvGrpSpPr/>
        <p:nvPr/>
      </p:nvGrpSpPr>
      <p:grpSpPr>
        <a:xfrm>
          <a:off x="0" y="0"/>
          <a:ext cx="0" cy="0"/>
          <a:chOff x="0" y="0"/>
          <a:chExt cx="0" cy="0"/>
        </a:xfrm>
      </p:grpSpPr>
      <p:pic>
        <p:nvPicPr>
          <p:cNvPr id="1115" name="Google Shape;1115;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6" name="Google Shape;1116;p6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117" name="Google Shape;1117;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19" name="Google Shape;1119;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120" name="Google Shape;1120;p6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21" name="Google Shape;1121;p6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22" name="Google Shape;1122;p65"/>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23" name="Shape 1123"/>
        <p:cNvGrpSpPr/>
        <p:nvPr/>
      </p:nvGrpSpPr>
      <p:grpSpPr>
        <a:xfrm>
          <a:off x="0" y="0"/>
          <a:ext cx="0" cy="0"/>
          <a:chOff x="0" y="0"/>
          <a:chExt cx="0" cy="0"/>
        </a:xfrm>
      </p:grpSpPr>
      <p:pic>
        <p:nvPicPr>
          <p:cNvPr id="1124" name="Google Shape;1124;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5" name="Google Shape;1125;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7" name="Google Shape;1127;p6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28" name="Google Shape;1128;p6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1129" name="Google Shape;1129;p6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30" name="Google Shape;1130;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1" name="Google Shape;113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32" name="Google Shape;1132;p6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33" name="Google Shape;1133;p66"/>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134" name="Shape 1134"/>
        <p:cNvGrpSpPr/>
        <p:nvPr/>
      </p:nvGrpSpPr>
      <p:grpSpPr>
        <a:xfrm>
          <a:off x="0" y="0"/>
          <a:ext cx="0" cy="0"/>
          <a:chOff x="0" y="0"/>
          <a:chExt cx="0" cy="0"/>
        </a:xfrm>
      </p:grpSpPr>
      <p:pic>
        <p:nvPicPr>
          <p:cNvPr id="1135" name="Google Shape;1135;p6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136" name="Google Shape;1136;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7" name="Google Shape;1137;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38" name="Google Shape;1138;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39" name="Google Shape;1139;p6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800"/>
              </a:spcBef>
              <a:spcAft>
                <a:spcPts val="0"/>
              </a:spcAft>
              <a:buSzPts val="1400"/>
              <a:buFont typeface="Roboto"/>
              <a:buChar char="○"/>
              <a:defRPr sz="1400">
                <a:latin typeface="Roboto"/>
                <a:ea typeface="Roboto"/>
                <a:cs typeface="Roboto"/>
                <a:sym typeface="Roboto"/>
              </a:defRPr>
            </a:lvl2pPr>
            <a:lvl3pPr indent="-317500" lvl="2" marL="1371600" rtl="0">
              <a:spcBef>
                <a:spcPts val="800"/>
              </a:spcBef>
              <a:spcAft>
                <a:spcPts val="0"/>
              </a:spcAft>
              <a:buSzPts val="1400"/>
              <a:buFont typeface="Roboto"/>
              <a:buChar char="■"/>
              <a:defRPr sz="1400">
                <a:latin typeface="Roboto"/>
                <a:ea typeface="Roboto"/>
                <a:cs typeface="Roboto"/>
                <a:sym typeface="Roboto"/>
              </a:defRPr>
            </a:lvl3pPr>
            <a:lvl4pPr indent="-317500" lvl="3" marL="1828800" rtl="0">
              <a:spcBef>
                <a:spcPts val="800"/>
              </a:spcBef>
              <a:spcAft>
                <a:spcPts val="0"/>
              </a:spcAft>
              <a:buSzPts val="1400"/>
              <a:buFont typeface="Roboto"/>
              <a:buChar char="●"/>
              <a:defRPr sz="1400">
                <a:latin typeface="Roboto"/>
                <a:ea typeface="Roboto"/>
                <a:cs typeface="Roboto"/>
                <a:sym typeface="Roboto"/>
              </a:defRPr>
            </a:lvl4pPr>
            <a:lvl5pPr indent="-317500" lvl="4" marL="2286000" rtl="0">
              <a:spcBef>
                <a:spcPts val="800"/>
              </a:spcBef>
              <a:spcAft>
                <a:spcPts val="0"/>
              </a:spcAft>
              <a:buSzPts val="1400"/>
              <a:buFont typeface="Roboto"/>
              <a:buChar char="○"/>
              <a:defRPr sz="1400">
                <a:latin typeface="Roboto"/>
                <a:ea typeface="Roboto"/>
                <a:cs typeface="Roboto"/>
                <a:sym typeface="Roboto"/>
              </a:defRPr>
            </a:lvl5pPr>
            <a:lvl6pPr indent="-317500" lvl="5" marL="2743200" rtl="0">
              <a:spcBef>
                <a:spcPts val="800"/>
              </a:spcBef>
              <a:spcAft>
                <a:spcPts val="0"/>
              </a:spcAft>
              <a:buSzPts val="1400"/>
              <a:buFont typeface="Roboto"/>
              <a:buChar char="■"/>
              <a:defRPr sz="1400">
                <a:latin typeface="Roboto"/>
                <a:ea typeface="Roboto"/>
                <a:cs typeface="Roboto"/>
                <a:sym typeface="Roboto"/>
              </a:defRPr>
            </a:lvl6pPr>
            <a:lvl7pPr indent="-317500" lvl="6" marL="3200400" rtl="0">
              <a:spcBef>
                <a:spcPts val="800"/>
              </a:spcBef>
              <a:spcAft>
                <a:spcPts val="0"/>
              </a:spcAft>
              <a:buSzPts val="1400"/>
              <a:buFont typeface="Roboto"/>
              <a:buChar char="●"/>
              <a:defRPr sz="1400">
                <a:latin typeface="Roboto"/>
                <a:ea typeface="Roboto"/>
                <a:cs typeface="Roboto"/>
                <a:sym typeface="Roboto"/>
              </a:defRPr>
            </a:lvl7pPr>
            <a:lvl8pPr indent="-317500" lvl="7" marL="3657600" rtl="0">
              <a:spcBef>
                <a:spcPts val="800"/>
              </a:spcBef>
              <a:spcAft>
                <a:spcPts val="0"/>
              </a:spcAft>
              <a:buSzPts val="1400"/>
              <a:buFont typeface="Roboto"/>
              <a:buChar char="○"/>
              <a:defRPr sz="1400">
                <a:latin typeface="Roboto"/>
                <a:ea typeface="Roboto"/>
                <a:cs typeface="Roboto"/>
                <a:sym typeface="Roboto"/>
              </a:defRPr>
            </a:lvl8pPr>
            <a:lvl9pPr indent="-317500" lvl="8" marL="4114800" rtl="0">
              <a:spcBef>
                <a:spcPts val="800"/>
              </a:spcBef>
              <a:spcAft>
                <a:spcPts val="800"/>
              </a:spcAft>
              <a:buSzPts val="1400"/>
              <a:buFont typeface="Roboto"/>
              <a:buChar char="■"/>
              <a:defRPr sz="1400">
                <a:latin typeface="Roboto"/>
                <a:ea typeface="Roboto"/>
                <a:cs typeface="Roboto"/>
                <a:sym typeface="Roboto"/>
              </a:defRPr>
            </a:lvl9pPr>
          </a:lstStyle>
          <a:p/>
        </p:txBody>
      </p:sp>
      <p:cxnSp>
        <p:nvCxnSpPr>
          <p:cNvPr id="1140" name="Google Shape;1140;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1" name="Google Shape;1141;p6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42" name="Google Shape;1142;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43" name="Google Shape;1143;p67"/>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144" name="Shape 1144"/>
        <p:cNvGrpSpPr/>
        <p:nvPr/>
      </p:nvGrpSpPr>
      <p:grpSpPr>
        <a:xfrm>
          <a:off x="0" y="0"/>
          <a:ext cx="0" cy="0"/>
          <a:chOff x="0" y="0"/>
          <a:chExt cx="0" cy="0"/>
        </a:xfrm>
      </p:grpSpPr>
      <p:pic>
        <p:nvPicPr>
          <p:cNvPr id="1145" name="Google Shape;1145;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6" name="Google Shape;1146;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8" name="Google Shape;1148;p6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49" name="Google Shape;1149;p6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50" name="Google Shape;1150;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51" name="Google Shape;1151;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152" name="Google Shape;1152;p6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
        <p:nvSpPr>
          <p:cNvPr id="1153" name="Google Shape;1153;p68"/>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154" name="Shape 1154"/>
        <p:cNvGrpSpPr/>
        <p:nvPr/>
      </p:nvGrpSpPr>
      <p:grpSpPr>
        <a:xfrm>
          <a:off x="0" y="0"/>
          <a:ext cx="0" cy="0"/>
          <a:chOff x="0" y="0"/>
          <a:chExt cx="0" cy="0"/>
        </a:xfrm>
      </p:grpSpPr>
      <p:sp>
        <p:nvSpPr>
          <p:cNvPr id="1155" name="Google Shape;1155;p6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156" name="Google Shape;1156;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7" name="Google Shape;1157;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800"/>
              </a:spcBef>
              <a:spcAft>
                <a:spcPts val="0"/>
              </a:spcAft>
              <a:buSzPts val="1400"/>
              <a:buFont typeface="Roboto"/>
              <a:buChar char="○"/>
              <a:defRPr sz="1400">
                <a:latin typeface="Roboto"/>
                <a:ea typeface="Roboto"/>
                <a:cs typeface="Roboto"/>
                <a:sym typeface="Roboto"/>
              </a:defRPr>
            </a:lvl2pPr>
            <a:lvl3pPr indent="-317500" lvl="2" marL="1371600" rtl="0">
              <a:spcBef>
                <a:spcPts val="800"/>
              </a:spcBef>
              <a:spcAft>
                <a:spcPts val="0"/>
              </a:spcAft>
              <a:buSzPts val="1400"/>
              <a:buFont typeface="Roboto"/>
              <a:buChar char="■"/>
              <a:defRPr sz="1400">
                <a:latin typeface="Roboto"/>
                <a:ea typeface="Roboto"/>
                <a:cs typeface="Roboto"/>
                <a:sym typeface="Roboto"/>
              </a:defRPr>
            </a:lvl3pPr>
            <a:lvl4pPr indent="-317500" lvl="3" marL="1828800" rtl="0">
              <a:spcBef>
                <a:spcPts val="800"/>
              </a:spcBef>
              <a:spcAft>
                <a:spcPts val="0"/>
              </a:spcAft>
              <a:buSzPts val="1400"/>
              <a:buFont typeface="Roboto"/>
              <a:buChar char="●"/>
              <a:defRPr sz="1400">
                <a:latin typeface="Roboto"/>
                <a:ea typeface="Roboto"/>
                <a:cs typeface="Roboto"/>
                <a:sym typeface="Roboto"/>
              </a:defRPr>
            </a:lvl4pPr>
            <a:lvl5pPr indent="-317500" lvl="4" marL="2286000" rtl="0">
              <a:spcBef>
                <a:spcPts val="800"/>
              </a:spcBef>
              <a:spcAft>
                <a:spcPts val="0"/>
              </a:spcAft>
              <a:buSzPts val="1400"/>
              <a:buFont typeface="Roboto"/>
              <a:buChar char="○"/>
              <a:defRPr sz="1400">
                <a:latin typeface="Roboto"/>
                <a:ea typeface="Roboto"/>
                <a:cs typeface="Roboto"/>
                <a:sym typeface="Roboto"/>
              </a:defRPr>
            </a:lvl5pPr>
            <a:lvl6pPr indent="-317500" lvl="5" marL="2743200" rtl="0">
              <a:spcBef>
                <a:spcPts val="800"/>
              </a:spcBef>
              <a:spcAft>
                <a:spcPts val="0"/>
              </a:spcAft>
              <a:buSzPts val="1400"/>
              <a:buFont typeface="Roboto"/>
              <a:buChar char="■"/>
              <a:defRPr sz="1400">
                <a:latin typeface="Roboto"/>
                <a:ea typeface="Roboto"/>
                <a:cs typeface="Roboto"/>
                <a:sym typeface="Roboto"/>
              </a:defRPr>
            </a:lvl6pPr>
            <a:lvl7pPr indent="-317500" lvl="6" marL="3200400" rtl="0">
              <a:spcBef>
                <a:spcPts val="800"/>
              </a:spcBef>
              <a:spcAft>
                <a:spcPts val="0"/>
              </a:spcAft>
              <a:buSzPts val="1400"/>
              <a:buFont typeface="Roboto"/>
              <a:buChar char="●"/>
              <a:defRPr sz="1400">
                <a:latin typeface="Roboto"/>
                <a:ea typeface="Roboto"/>
                <a:cs typeface="Roboto"/>
                <a:sym typeface="Roboto"/>
              </a:defRPr>
            </a:lvl7pPr>
            <a:lvl8pPr indent="-317500" lvl="7" marL="3657600" rtl="0">
              <a:spcBef>
                <a:spcPts val="800"/>
              </a:spcBef>
              <a:spcAft>
                <a:spcPts val="0"/>
              </a:spcAft>
              <a:buSzPts val="1400"/>
              <a:buFont typeface="Roboto"/>
              <a:buChar char="○"/>
              <a:defRPr sz="1400">
                <a:latin typeface="Roboto"/>
                <a:ea typeface="Roboto"/>
                <a:cs typeface="Roboto"/>
                <a:sym typeface="Roboto"/>
              </a:defRPr>
            </a:lvl8pPr>
            <a:lvl9pPr indent="-317500" lvl="8" marL="4114800" rtl="0">
              <a:spcBef>
                <a:spcPts val="800"/>
              </a:spcBef>
              <a:spcAft>
                <a:spcPts val="800"/>
              </a:spcAft>
              <a:buSzPts val="1400"/>
              <a:buFont typeface="Roboto"/>
              <a:buChar char="■"/>
              <a:defRPr sz="1400">
                <a:latin typeface="Roboto"/>
                <a:ea typeface="Roboto"/>
                <a:cs typeface="Roboto"/>
                <a:sym typeface="Roboto"/>
              </a:defRPr>
            </a:lvl9pPr>
          </a:lstStyle>
          <a:p/>
        </p:txBody>
      </p:sp>
      <p:sp>
        <p:nvSpPr>
          <p:cNvPr id="1158" name="Google Shape;1158;p6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59" name="Google Shape;1159;p6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160" name="Google Shape;1160;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162" name="Google Shape;1162;p6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
        <p:nvSpPr>
          <p:cNvPr id="1163" name="Google Shape;1163;p69"/>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164" name="Shape 1164"/>
        <p:cNvGrpSpPr/>
        <p:nvPr/>
      </p:nvGrpSpPr>
      <p:grpSpPr>
        <a:xfrm>
          <a:off x="0" y="0"/>
          <a:ext cx="0" cy="0"/>
          <a:chOff x="0" y="0"/>
          <a:chExt cx="0" cy="0"/>
        </a:xfrm>
      </p:grpSpPr>
      <p:pic>
        <p:nvPicPr>
          <p:cNvPr id="1165" name="Google Shape;1165;p7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66" name="Google Shape;1166;p7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1167" name="Google Shape;1167;p7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68" name="Google Shape;1168;p7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9" name="Google Shape;1169;p7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70" name="Google Shape;1170;p7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71" name="Google Shape;1171;p7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72" name="Google Shape;1172;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73" name="Google Shape;1173;p7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74" name="Google Shape;1174;p70"/>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800">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175" name="Shape 1175"/>
        <p:cNvGrpSpPr/>
        <p:nvPr/>
      </p:nvGrpSpPr>
      <p:grpSpPr>
        <a:xfrm>
          <a:off x="0" y="0"/>
          <a:ext cx="0" cy="0"/>
          <a:chOff x="0" y="0"/>
          <a:chExt cx="0" cy="0"/>
        </a:xfrm>
      </p:grpSpPr>
      <p:sp>
        <p:nvSpPr>
          <p:cNvPr id="1176" name="Google Shape;1176;p7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800"/>
              </a:spcBef>
              <a:spcAft>
                <a:spcPts val="0"/>
              </a:spcAft>
              <a:buSzPts val="1400"/>
              <a:buFont typeface="Roboto"/>
              <a:buChar char="○"/>
              <a:defRPr sz="1400">
                <a:latin typeface="Roboto"/>
                <a:ea typeface="Roboto"/>
                <a:cs typeface="Roboto"/>
                <a:sym typeface="Roboto"/>
              </a:defRPr>
            </a:lvl2pPr>
            <a:lvl3pPr indent="-317500" lvl="2" marL="1371600" rtl="0">
              <a:spcBef>
                <a:spcPts val="800"/>
              </a:spcBef>
              <a:spcAft>
                <a:spcPts val="0"/>
              </a:spcAft>
              <a:buSzPts val="1400"/>
              <a:buFont typeface="Roboto"/>
              <a:buChar char="■"/>
              <a:defRPr sz="1400">
                <a:latin typeface="Roboto"/>
                <a:ea typeface="Roboto"/>
                <a:cs typeface="Roboto"/>
                <a:sym typeface="Roboto"/>
              </a:defRPr>
            </a:lvl3pPr>
            <a:lvl4pPr indent="-317500" lvl="3" marL="1828800" rtl="0">
              <a:spcBef>
                <a:spcPts val="800"/>
              </a:spcBef>
              <a:spcAft>
                <a:spcPts val="0"/>
              </a:spcAft>
              <a:buSzPts val="1400"/>
              <a:buFont typeface="Roboto"/>
              <a:buChar char="●"/>
              <a:defRPr sz="1400">
                <a:latin typeface="Roboto"/>
                <a:ea typeface="Roboto"/>
                <a:cs typeface="Roboto"/>
                <a:sym typeface="Roboto"/>
              </a:defRPr>
            </a:lvl4pPr>
            <a:lvl5pPr indent="-317500" lvl="4" marL="2286000" rtl="0">
              <a:spcBef>
                <a:spcPts val="800"/>
              </a:spcBef>
              <a:spcAft>
                <a:spcPts val="0"/>
              </a:spcAft>
              <a:buSzPts val="1400"/>
              <a:buFont typeface="Roboto"/>
              <a:buChar char="○"/>
              <a:defRPr sz="1400">
                <a:latin typeface="Roboto"/>
                <a:ea typeface="Roboto"/>
                <a:cs typeface="Roboto"/>
                <a:sym typeface="Roboto"/>
              </a:defRPr>
            </a:lvl5pPr>
            <a:lvl6pPr indent="-317500" lvl="5" marL="2743200" rtl="0">
              <a:spcBef>
                <a:spcPts val="800"/>
              </a:spcBef>
              <a:spcAft>
                <a:spcPts val="0"/>
              </a:spcAft>
              <a:buSzPts val="1400"/>
              <a:buFont typeface="Roboto"/>
              <a:buChar char="■"/>
              <a:defRPr sz="1400">
                <a:latin typeface="Roboto"/>
                <a:ea typeface="Roboto"/>
                <a:cs typeface="Roboto"/>
                <a:sym typeface="Roboto"/>
              </a:defRPr>
            </a:lvl6pPr>
            <a:lvl7pPr indent="-317500" lvl="6" marL="3200400" rtl="0">
              <a:spcBef>
                <a:spcPts val="800"/>
              </a:spcBef>
              <a:spcAft>
                <a:spcPts val="0"/>
              </a:spcAft>
              <a:buSzPts val="1400"/>
              <a:buFont typeface="Roboto"/>
              <a:buChar char="●"/>
              <a:defRPr sz="1400">
                <a:latin typeface="Roboto"/>
                <a:ea typeface="Roboto"/>
                <a:cs typeface="Roboto"/>
                <a:sym typeface="Roboto"/>
              </a:defRPr>
            </a:lvl7pPr>
            <a:lvl8pPr indent="-317500" lvl="7" marL="3657600" rtl="0">
              <a:spcBef>
                <a:spcPts val="800"/>
              </a:spcBef>
              <a:spcAft>
                <a:spcPts val="0"/>
              </a:spcAft>
              <a:buSzPts val="1400"/>
              <a:buFont typeface="Roboto"/>
              <a:buChar char="○"/>
              <a:defRPr sz="1400">
                <a:latin typeface="Roboto"/>
                <a:ea typeface="Roboto"/>
                <a:cs typeface="Roboto"/>
                <a:sym typeface="Roboto"/>
              </a:defRPr>
            </a:lvl8pPr>
            <a:lvl9pPr indent="-317500" lvl="8" marL="4114800" rtl="0">
              <a:spcBef>
                <a:spcPts val="800"/>
              </a:spcBef>
              <a:spcAft>
                <a:spcPts val="800"/>
              </a:spcAft>
              <a:buSzPts val="1400"/>
              <a:buFont typeface="Roboto"/>
              <a:buChar char="■"/>
              <a:defRPr sz="1400">
                <a:latin typeface="Roboto"/>
                <a:ea typeface="Roboto"/>
                <a:cs typeface="Roboto"/>
                <a:sym typeface="Roboto"/>
              </a:defRPr>
            </a:lvl9pPr>
          </a:lstStyle>
          <a:p/>
        </p:txBody>
      </p:sp>
      <p:cxnSp>
        <p:nvCxnSpPr>
          <p:cNvPr id="1177" name="Google Shape;1177;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78" name="Google Shape;1178;p7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79" name="Google Shape;1179;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80" name="Google Shape;1180;p7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181" name="Google Shape;1181;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2" name="Google Shape;1182;p7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83" name="Google Shape;1183;p7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84" name="Google Shape;1184;p71"/>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005">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9" name="Shape 59"/>
        <p:cNvGrpSpPr/>
        <p:nvPr/>
      </p:nvGrpSpPr>
      <p:grpSpPr>
        <a:xfrm>
          <a:off x="0" y="0"/>
          <a:ext cx="0" cy="0"/>
          <a:chOff x="0" y="0"/>
          <a:chExt cx="0" cy="0"/>
        </a:xfrm>
      </p:grpSpPr>
      <p:sp>
        <p:nvSpPr>
          <p:cNvPr id="60" name="Google Shape;60;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 name="Google Shape;61;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 name="Google Shape;62;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 name="Google Shape;63;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 name="Google Shape;65;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 name="Google Shape;66;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185" name="Shape 1185"/>
        <p:cNvGrpSpPr/>
        <p:nvPr/>
      </p:nvGrpSpPr>
      <p:grpSpPr>
        <a:xfrm>
          <a:off x="0" y="0"/>
          <a:ext cx="0" cy="0"/>
          <a:chOff x="0" y="0"/>
          <a:chExt cx="0" cy="0"/>
        </a:xfrm>
      </p:grpSpPr>
      <p:sp>
        <p:nvSpPr>
          <p:cNvPr id="1186" name="Google Shape;1186;p7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88" name="Google Shape;1188;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189" name="Google Shape;1189;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90" name="Google Shape;1190;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1" name="Google Shape;1191;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192" name="Google Shape;1192;p72"/>
          <p:cNvGrpSpPr/>
          <p:nvPr/>
        </p:nvGrpSpPr>
        <p:grpSpPr>
          <a:xfrm>
            <a:off x="457200" y="1378813"/>
            <a:ext cx="776889" cy="621300"/>
            <a:chOff x="457200" y="1378813"/>
            <a:chExt cx="776889" cy="621300"/>
          </a:xfrm>
        </p:grpSpPr>
        <p:sp>
          <p:nvSpPr>
            <p:cNvPr id="1193" name="Google Shape;1193;p7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94" name="Google Shape;1194;p7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72"/>
          <p:cNvGrpSpPr/>
          <p:nvPr/>
        </p:nvGrpSpPr>
        <p:grpSpPr>
          <a:xfrm>
            <a:off x="457200" y="2228725"/>
            <a:ext cx="776889" cy="621300"/>
            <a:chOff x="457200" y="1378813"/>
            <a:chExt cx="776889" cy="621300"/>
          </a:xfrm>
        </p:grpSpPr>
        <p:sp>
          <p:nvSpPr>
            <p:cNvPr id="1196" name="Google Shape;1196;p7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7" name="Google Shape;1197;p7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72"/>
          <p:cNvGrpSpPr/>
          <p:nvPr/>
        </p:nvGrpSpPr>
        <p:grpSpPr>
          <a:xfrm>
            <a:off x="457200" y="3073850"/>
            <a:ext cx="776889" cy="621300"/>
            <a:chOff x="457200" y="1378813"/>
            <a:chExt cx="776889" cy="621300"/>
          </a:xfrm>
        </p:grpSpPr>
        <p:sp>
          <p:nvSpPr>
            <p:cNvPr id="1199" name="Google Shape;1199;p7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0" name="Google Shape;1200;p7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2"/>
          <p:cNvGrpSpPr/>
          <p:nvPr/>
        </p:nvGrpSpPr>
        <p:grpSpPr>
          <a:xfrm>
            <a:off x="457200" y="3923750"/>
            <a:ext cx="776889" cy="621300"/>
            <a:chOff x="457200" y="1378813"/>
            <a:chExt cx="776889" cy="621300"/>
          </a:xfrm>
        </p:grpSpPr>
        <p:sp>
          <p:nvSpPr>
            <p:cNvPr id="1202" name="Google Shape;1202;p7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3" name="Google Shape;1203;p7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7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05" name="Google Shape;1205;p7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09" name="Google Shape;1209;p7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10" name="Google Shape;1210;p7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11" name="Google Shape;1211;p72"/>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212" name="Shape 1212"/>
        <p:cNvGrpSpPr/>
        <p:nvPr/>
      </p:nvGrpSpPr>
      <p:grpSpPr>
        <a:xfrm>
          <a:off x="0" y="0"/>
          <a:ext cx="0" cy="0"/>
          <a:chOff x="0" y="0"/>
          <a:chExt cx="0" cy="0"/>
        </a:xfrm>
      </p:grpSpPr>
      <p:sp>
        <p:nvSpPr>
          <p:cNvPr id="1213" name="Google Shape;1213;p7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15" name="Google Shape;1215;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216" name="Google Shape;1216;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18" name="Google Shape;1218;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219" name="Google Shape;1219;p73"/>
          <p:cNvGrpSpPr/>
          <p:nvPr/>
        </p:nvGrpSpPr>
        <p:grpSpPr>
          <a:xfrm>
            <a:off x="457200" y="1300225"/>
            <a:ext cx="776889" cy="621300"/>
            <a:chOff x="457200" y="1378813"/>
            <a:chExt cx="776889" cy="621300"/>
          </a:xfrm>
        </p:grpSpPr>
        <p:sp>
          <p:nvSpPr>
            <p:cNvPr id="1220" name="Google Shape;1220;p7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1" name="Google Shape;1221;p7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73"/>
          <p:cNvGrpSpPr/>
          <p:nvPr/>
        </p:nvGrpSpPr>
        <p:grpSpPr>
          <a:xfrm>
            <a:off x="457200" y="2000125"/>
            <a:ext cx="776889" cy="621300"/>
            <a:chOff x="457200" y="1378813"/>
            <a:chExt cx="776889" cy="621300"/>
          </a:xfrm>
        </p:grpSpPr>
        <p:sp>
          <p:nvSpPr>
            <p:cNvPr id="1223" name="Google Shape;1223;p7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4" name="Google Shape;1224;p7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73"/>
          <p:cNvGrpSpPr/>
          <p:nvPr/>
        </p:nvGrpSpPr>
        <p:grpSpPr>
          <a:xfrm>
            <a:off x="457200" y="2692850"/>
            <a:ext cx="776889" cy="621300"/>
            <a:chOff x="457200" y="1378813"/>
            <a:chExt cx="776889" cy="621300"/>
          </a:xfrm>
        </p:grpSpPr>
        <p:sp>
          <p:nvSpPr>
            <p:cNvPr id="1226" name="Google Shape;1226;p7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27" name="Google Shape;1227;p7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73"/>
          <p:cNvGrpSpPr/>
          <p:nvPr/>
        </p:nvGrpSpPr>
        <p:grpSpPr>
          <a:xfrm>
            <a:off x="457200" y="3390350"/>
            <a:ext cx="776889" cy="621300"/>
            <a:chOff x="457200" y="1378813"/>
            <a:chExt cx="776889" cy="621300"/>
          </a:xfrm>
        </p:grpSpPr>
        <p:sp>
          <p:nvSpPr>
            <p:cNvPr id="1229" name="Google Shape;1229;p7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30" name="Google Shape;1230;p7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7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32" name="Google Shape;1232;p7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36" name="Google Shape;1236;p7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37" name="Google Shape;1237;p7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238" name="Google Shape;1238;p73"/>
          <p:cNvGrpSpPr/>
          <p:nvPr/>
        </p:nvGrpSpPr>
        <p:grpSpPr>
          <a:xfrm>
            <a:off x="469500" y="4083075"/>
            <a:ext cx="776889" cy="621300"/>
            <a:chOff x="457200" y="1378813"/>
            <a:chExt cx="776889" cy="621300"/>
          </a:xfrm>
        </p:grpSpPr>
        <p:sp>
          <p:nvSpPr>
            <p:cNvPr id="1239" name="Google Shape;1239;p7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0" name="Google Shape;1240;p7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7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43" name="Google Shape;1243;p73"/>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1244" name="Shape 1244"/>
        <p:cNvGrpSpPr/>
        <p:nvPr/>
      </p:nvGrpSpPr>
      <p:grpSpPr>
        <a:xfrm>
          <a:off x="0" y="0"/>
          <a:ext cx="0" cy="0"/>
          <a:chOff x="0" y="0"/>
          <a:chExt cx="0" cy="0"/>
        </a:xfrm>
      </p:grpSpPr>
      <p:sp>
        <p:nvSpPr>
          <p:cNvPr id="1245" name="Google Shape;1245;p7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47" name="Google Shape;1247;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248" name="Google Shape;1248;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49" name="Google Shape;1249;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0" name="Google Shape;1250;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251" name="Google Shape;1251;p74"/>
          <p:cNvGrpSpPr/>
          <p:nvPr/>
        </p:nvGrpSpPr>
        <p:grpSpPr>
          <a:xfrm>
            <a:off x="457200" y="1237825"/>
            <a:ext cx="776900" cy="486300"/>
            <a:chOff x="457200" y="1466425"/>
            <a:chExt cx="776900" cy="486300"/>
          </a:xfrm>
        </p:grpSpPr>
        <p:sp>
          <p:nvSpPr>
            <p:cNvPr id="1252" name="Google Shape;12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53" name="Google Shape;12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55" name="Google Shape;1255;p7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74"/>
          <p:cNvGrpSpPr/>
          <p:nvPr/>
        </p:nvGrpSpPr>
        <p:grpSpPr>
          <a:xfrm>
            <a:off x="457200" y="1828900"/>
            <a:ext cx="776900" cy="486300"/>
            <a:chOff x="457200" y="1466425"/>
            <a:chExt cx="776900" cy="486300"/>
          </a:xfrm>
        </p:grpSpPr>
        <p:sp>
          <p:nvSpPr>
            <p:cNvPr id="1257" name="Google Shape;12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58" name="Google Shape;12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7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0" name="Google Shape;1260;p74"/>
          <p:cNvGrpSpPr/>
          <p:nvPr/>
        </p:nvGrpSpPr>
        <p:grpSpPr>
          <a:xfrm>
            <a:off x="457200" y="2419975"/>
            <a:ext cx="776900" cy="486300"/>
            <a:chOff x="457200" y="1466425"/>
            <a:chExt cx="776900" cy="486300"/>
          </a:xfrm>
        </p:grpSpPr>
        <p:sp>
          <p:nvSpPr>
            <p:cNvPr id="1261" name="Google Shape;1261;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62" name="Google Shape;1262;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7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74"/>
          <p:cNvGrpSpPr/>
          <p:nvPr/>
        </p:nvGrpSpPr>
        <p:grpSpPr>
          <a:xfrm>
            <a:off x="457200" y="3011050"/>
            <a:ext cx="776900" cy="486300"/>
            <a:chOff x="457200" y="1466425"/>
            <a:chExt cx="776900" cy="486300"/>
          </a:xfrm>
        </p:grpSpPr>
        <p:sp>
          <p:nvSpPr>
            <p:cNvPr id="1265" name="Google Shape;1265;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66" name="Google Shape;1266;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7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74"/>
          <p:cNvGrpSpPr/>
          <p:nvPr/>
        </p:nvGrpSpPr>
        <p:grpSpPr>
          <a:xfrm>
            <a:off x="457200" y="3602137"/>
            <a:ext cx="776900" cy="486300"/>
            <a:chOff x="457200" y="1466425"/>
            <a:chExt cx="776900" cy="486300"/>
          </a:xfrm>
        </p:grpSpPr>
        <p:sp>
          <p:nvSpPr>
            <p:cNvPr id="1269" name="Google Shape;126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70" name="Google Shape;127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1" name="Google Shape;1271;p7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4"/>
          <p:cNvGrpSpPr/>
          <p:nvPr/>
        </p:nvGrpSpPr>
        <p:grpSpPr>
          <a:xfrm>
            <a:off x="457200" y="4193262"/>
            <a:ext cx="776900" cy="486300"/>
            <a:chOff x="457200" y="1466425"/>
            <a:chExt cx="776900" cy="486300"/>
          </a:xfrm>
        </p:grpSpPr>
        <p:sp>
          <p:nvSpPr>
            <p:cNvPr id="1273" name="Google Shape;1273;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74" name="Google Shape;1274;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76" name="Google Shape;1276;p7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77" name="Google Shape;1277;p7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78" name="Google Shape;1278;p7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79" name="Google Shape;1279;p7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80" name="Google Shape;1280;p74"/>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1281" name="Shape 1281"/>
        <p:cNvGrpSpPr/>
        <p:nvPr/>
      </p:nvGrpSpPr>
      <p:grpSpPr>
        <a:xfrm>
          <a:off x="0" y="0"/>
          <a:ext cx="0" cy="0"/>
          <a:chOff x="0" y="0"/>
          <a:chExt cx="0" cy="0"/>
        </a:xfrm>
      </p:grpSpPr>
      <p:sp>
        <p:nvSpPr>
          <p:cNvPr id="1282" name="Google Shape;1282;p7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84" name="Google Shape;128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285" name="Google Shape;128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87" name="Google Shape;1287;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288" name="Google Shape;1288;p75"/>
          <p:cNvGrpSpPr/>
          <p:nvPr/>
        </p:nvGrpSpPr>
        <p:grpSpPr>
          <a:xfrm>
            <a:off x="457200" y="1237825"/>
            <a:ext cx="776900" cy="486300"/>
            <a:chOff x="457200" y="1466425"/>
            <a:chExt cx="776900" cy="486300"/>
          </a:xfrm>
        </p:grpSpPr>
        <p:sp>
          <p:nvSpPr>
            <p:cNvPr id="1289" name="Google Shape;1289;p7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0" name="Google Shape;1290;p7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92" name="Google Shape;1292;p7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75"/>
          <p:cNvGrpSpPr/>
          <p:nvPr/>
        </p:nvGrpSpPr>
        <p:grpSpPr>
          <a:xfrm>
            <a:off x="457200" y="1828900"/>
            <a:ext cx="776900" cy="486300"/>
            <a:chOff x="457200" y="1466425"/>
            <a:chExt cx="776900" cy="486300"/>
          </a:xfrm>
        </p:grpSpPr>
        <p:sp>
          <p:nvSpPr>
            <p:cNvPr id="1294" name="Google Shape;1294;p7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95" name="Google Shape;1295;p7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7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75"/>
          <p:cNvGrpSpPr/>
          <p:nvPr/>
        </p:nvGrpSpPr>
        <p:grpSpPr>
          <a:xfrm>
            <a:off x="457200" y="2419975"/>
            <a:ext cx="776900" cy="486300"/>
            <a:chOff x="457200" y="1466425"/>
            <a:chExt cx="776900" cy="486300"/>
          </a:xfrm>
        </p:grpSpPr>
        <p:sp>
          <p:nvSpPr>
            <p:cNvPr id="1298" name="Google Shape;1298;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99" name="Google Shape;1299;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7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75"/>
          <p:cNvGrpSpPr/>
          <p:nvPr/>
        </p:nvGrpSpPr>
        <p:grpSpPr>
          <a:xfrm>
            <a:off x="457200" y="3011050"/>
            <a:ext cx="776900" cy="486300"/>
            <a:chOff x="457200" y="1466425"/>
            <a:chExt cx="776900" cy="486300"/>
          </a:xfrm>
        </p:grpSpPr>
        <p:sp>
          <p:nvSpPr>
            <p:cNvPr id="1302" name="Google Shape;1302;p7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03" name="Google Shape;1303;p7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7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75"/>
          <p:cNvGrpSpPr/>
          <p:nvPr/>
        </p:nvGrpSpPr>
        <p:grpSpPr>
          <a:xfrm>
            <a:off x="457200" y="3602137"/>
            <a:ext cx="776900" cy="486300"/>
            <a:chOff x="457200" y="1466425"/>
            <a:chExt cx="776900" cy="486300"/>
          </a:xfrm>
        </p:grpSpPr>
        <p:sp>
          <p:nvSpPr>
            <p:cNvPr id="1306" name="Google Shape;1306;p7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07" name="Google Shape;1307;p7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8" name="Google Shape;1308;p7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5"/>
          <p:cNvGrpSpPr/>
          <p:nvPr/>
        </p:nvGrpSpPr>
        <p:grpSpPr>
          <a:xfrm>
            <a:off x="457200" y="4193262"/>
            <a:ext cx="776900" cy="486300"/>
            <a:chOff x="457200" y="1466425"/>
            <a:chExt cx="776900" cy="486300"/>
          </a:xfrm>
        </p:grpSpPr>
        <p:sp>
          <p:nvSpPr>
            <p:cNvPr id="1310" name="Google Shape;1310;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1" name="Google Shape;1311;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13" name="Google Shape;1313;p7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14" name="Google Shape;1314;p7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15" name="Google Shape;1315;p7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16" name="Google Shape;1316;p7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17" name="Google Shape;1317;p75"/>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1318" name="Shape 1318"/>
        <p:cNvGrpSpPr/>
        <p:nvPr/>
      </p:nvGrpSpPr>
      <p:grpSpPr>
        <a:xfrm>
          <a:off x="0" y="0"/>
          <a:ext cx="0" cy="0"/>
          <a:chOff x="0" y="0"/>
          <a:chExt cx="0" cy="0"/>
        </a:xfrm>
      </p:grpSpPr>
      <p:sp>
        <p:nvSpPr>
          <p:cNvPr id="1319" name="Google Shape;1319;p7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21" name="Google Shape;132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322" name="Google Shape;132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24" name="Google Shape;1324;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325" name="Google Shape;1325;p76"/>
          <p:cNvGrpSpPr/>
          <p:nvPr/>
        </p:nvGrpSpPr>
        <p:grpSpPr>
          <a:xfrm>
            <a:off x="457222" y="1149803"/>
            <a:ext cx="713194" cy="446423"/>
            <a:chOff x="457200" y="1466425"/>
            <a:chExt cx="776900" cy="486300"/>
          </a:xfrm>
        </p:grpSpPr>
        <p:sp>
          <p:nvSpPr>
            <p:cNvPr id="1326" name="Google Shape;1326;p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27" name="Google Shape;1327;p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7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29" name="Google Shape;1329;p7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0" name="Google Shape;1330;p76"/>
          <p:cNvGrpSpPr/>
          <p:nvPr/>
        </p:nvGrpSpPr>
        <p:grpSpPr>
          <a:xfrm>
            <a:off x="457222" y="1672428"/>
            <a:ext cx="713194" cy="446423"/>
            <a:chOff x="457200" y="1466425"/>
            <a:chExt cx="776900" cy="486300"/>
          </a:xfrm>
        </p:grpSpPr>
        <p:sp>
          <p:nvSpPr>
            <p:cNvPr id="1331" name="Google Shape;1331;p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32" name="Google Shape;1332;p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7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34" name="Google Shape;1334;p7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5" name="Google Shape;1335;p76"/>
          <p:cNvGrpSpPr/>
          <p:nvPr/>
        </p:nvGrpSpPr>
        <p:grpSpPr>
          <a:xfrm>
            <a:off x="457197" y="2195578"/>
            <a:ext cx="713194" cy="446423"/>
            <a:chOff x="457200" y="1466425"/>
            <a:chExt cx="776900" cy="486300"/>
          </a:xfrm>
        </p:grpSpPr>
        <p:sp>
          <p:nvSpPr>
            <p:cNvPr id="1336" name="Google Shape;1336;p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37" name="Google Shape;1337;p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8" name="Google Shape;1338;p7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39" name="Google Shape;1339;p7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76"/>
          <p:cNvGrpSpPr/>
          <p:nvPr/>
        </p:nvGrpSpPr>
        <p:grpSpPr>
          <a:xfrm>
            <a:off x="457197" y="2718203"/>
            <a:ext cx="713194" cy="446423"/>
            <a:chOff x="457200" y="1466425"/>
            <a:chExt cx="776900" cy="486300"/>
          </a:xfrm>
        </p:grpSpPr>
        <p:sp>
          <p:nvSpPr>
            <p:cNvPr id="1341" name="Google Shape;1341;p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42" name="Google Shape;1342;p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7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44" name="Google Shape;1344;p7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76"/>
          <p:cNvGrpSpPr/>
          <p:nvPr/>
        </p:nvGrpSpPr>
        <p:grpSpPr>
          <a:xfrm>
            <a:off x="457222" y="3240828"/>
            <a:ext cx="713194" cy="446423"/>
            <a:chOff x="457200" y="1466425"/>
            <a:chExt cx="776900" cy="486300"/>
          </a:xfrm>
        </p:grpSpPr>
        <p:sp>
          <p:nvSpPr>
            <p:cNvPr id="1346" name="Google Shape;1346;p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47" name="Google Shape;1347;p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7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49" name="Google Shape;1349;p7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6"/>
          <p:cNvGrpSpPr/>
          <p:nvPr/>
        </p:nvGrpSpPr>
        <p:grpSpPr>
          <a:xfrm>
            <a:off x="457222" y="3763453"/>
            <a:ext cx="713194" cy="446423"/>
            <a:chOff x="457200" y="1466425"/>
            <a:chExt cx="776900" cy="486300"/>
          </a:xfrm>
        </p:grpSpPr>
        <p:sp>
          <p:nvSpPr>
            <p:cNvPr id="1351" name="Google Shape;1351;p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52" name="Google Shape;1352;p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54" name="Google Shape;1354;p7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6"/>
          <p:cNvGrpSpPr/>
          <p:nvPr/>
        </p:nvGrpSpPr>
        <p:grpSpPr>
          <a:xfrm>
            <a:off x="457222" y="4311603"/>
            <a:ext cx="713194" cy="446423"/>
            <a:chOff x="457200" y="1466425"/>
            <a:chExt cx="776900" cy="486300"/>
          </a:xfrm>
        </p:grpSpPr>
        <p:sp>
          <p:nvSpPr>
            <p:cNvPr id="1356" name="Google Shape;1356;p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57" name="Google Shape;1357;p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59" name="Google Shape;1359;p76"/>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1360" name="Shape 1360"/>
        <p:cNvGrpSpPr/>
        <p:nvPr/>
      </p:nvGrpSpPr>
      <p:grpSpPr>
        <a:xfrm>
          <a:off x="0" y="0"/>
          <a:ext cx="0" cy="0"/>
          <a:chOff x="0" y="0"/>
          <a:chExt cx="0" cy="0"/>
        </a:xfrm>
      </p:grpSpPr>
      <p:sp>
        <p:nvSpPr>
          <p:cNvPr id="1361" name="Google Shape;1361;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62" name="Google Shape;1362;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363" name="Google Shape;1363;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4" name="Google Shape;1364;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5" name="Google Shape;1365;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66" name="Google Shape;1366;p7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7" name="Google Shape;1367;p77"/>
          <p:cNvGrpSpPr/>
          <p:nvPr/>
        </p:nvGrpSpPr>
        <p:grpSpPr>
          <a:xfrm>
            <a:off x="457427" y="3873038"/>
            <a:ext cx="602564" cy="377174"/>
            <a:chOff x="457200" y="1466425"/>
            <a:chExt cx="776900" cy="486300"/>
          </a:xfrm>
        </p:grpSpPr>
        <p:sp>
          <p:nvSpPr>
            <p:cNvPr id="1368" name="Google Shape;1368;p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69" name="Google Shape;1369;p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7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71" name="Google Shape;1371;p7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77"/>
          <p:cNvGrpSpPr/>
          <p:nvPr/>
        </p:nvGrpSpPr>
        <p:grpSpPr>
          <a:xfrm>
            <a:off x="457315" y="4311142"/>
            <a:ext cx="602564" cy="377174"/>
            <a:chOff x="457200" y="1466425"/>
            <a:chExt cx="776900" cy="486300"/>
          </a:xfrm>
        </p:grpSpPr>
        <p:sp>
          <p:nvSpPr>
            <p:cNvPr id="1373" name="Google Shape;1373;p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74" name="Google Shape;1374;p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7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76" name="Google Shape;1376;p7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7" name="Google Shape;1377;p77"/>
          <p:cNvGrpSpPr/>
          <p:nvPr/>
        </p:nvGrpSpPr>
        <p:grpSpPr>
          <a:xfrm>
            <a:off x="457377" y="2996663"/>
            <a:ext cx="602564" cy="377174"/>
            <a:chOff x="457200" y="1466425"/>
            <a:chExt cx="776900" cy="486300"/>
          </a:xfrm>
        </p:grpSpPr>
        <p:sp>
          <p:nvSpPr>
            <p:cNvPr id="1378" name="Google Shape;1378;p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79" name="Google Shape;1379;p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 name="Google Shape;1380;p7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81" name="Google Shape;1381;p7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77"/>
          <p:cNvGrpSpPr/>
          <p:nvPr/>
        </p:nvGrpSpPr>
        <p:grpSpPr>
          <a:xfrm>
            <a:off x="457265" y="3434767"/>
            <a:ext cx="602564" cy="377174"/>
            <a:chOff x="457200" y="1466425"/>
            <a:chExt cx="776900" cy="486300"/>
          </a:xfrm>
        </p:grpSpPr>
        <p:sp>
          <p:nvSpPr>
            <p:cNvPr id="1383" name="Google Shape;1383;p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84" name="Google Shape;1384;p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5" name="Google Shape;1385;p7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86" name="Google Shape;1386;p7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77"/>
          <p:cNvGrpSpPr/>
          <p:nvPr/>
        </p:nvGrpSpPr>
        <p:grpSpPr>
          <a:xfrm>
            <a:off x="457402" y="2135288"/>
            <a:ext cx="602564" cy="377174"/>
            <a:chOff x="457200" y="1466425"/>
            <a:chExt cx="776900" cy="486300"/>
          </a:xfrm>
        </p:grpSpPr>
        <p:sp>
          <p:nvSpPr>
            <p:cNvPr id="1388" name="Google Shape;1388;p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89" name="Google Shape;1389;p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7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91" name="Google Shape;1391;p7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77"/>
          <p:cNvGrpSpPr/>
          <p:nvPr/>
        </p:nvGrpSpPr>
        <p:grpSpPr>
          <a:xfrm>
            <a:off x="457290" y="2573392"/>
            <a:ext cx="602564" cy="377174"/>
            <a:chOff x="457200" y="1466425"/>
            <a:chExt cx="776900" cy="486300"/>
          </a:xfrm>
        </p:grpSpPr>
        <p:sp>
          <p:nvSpPr>
            <p:cNvPr id="1393" name="Google Shape;1393;p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94" name="Google Shape;1394;p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7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96" name="Google Shape;1396;p7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7"/>
          <p:cNvGrpSpPr/>
          <p:nvPr/>
        </p:nvGrpSpPr>
        <p:grpSpPr>
          <a:xfrm>
            <a:off x="457352" y="1258913"/>
            <a:ext cx="602564" cy="377174"/>
            <a:chOff x="457200" y="1466425"/>
            <a:chExt cx="776900" cy="486300"/>
          </a:xfrm>
        </p:grpSpPr>
        <p:sp>
          <p:nvSpPr>
            <p:cNvPr id="1398" name="Google Shape;1398;p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99" name="Google Shape;1399;p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01" name="Google Shape;1401;p7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7"/>
          <p:cNvGrpSpPr/>
          <p:nvPr/>
        </p:nvGrpSpPr>
        <p:grpSpPr>
          <a:xfrm>
            <a:off x="457240" y="1697017"/>
            <a:ext cx="602564" cy="377174"/>
            <a:chOff x="457200" y="1466425"/>
            <a:chExt cx="776900" cy="486300"/>
          </a:xfrm>
        </p:grpSpPr>
        <p:sp>
          <p:nvSpPr>
            <p:cNvPr id="1403" name="Google Shape;1403;p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04" name="Google Shape;1404;p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06" name="Google Shape;1406;p77"/>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1407" name="Shape 1407"/>
        <p:cNvGrpSpPr/>
        <p:nvPr/>
      </p:nvGrpSpPr>
      <p:grpSpPr>
        <a:xfrm>
          <a:off x="0" y="0"/>
          <a:ext cx="0" cy="0"/>
          <a:chOff x="0" y="0"/>
          <a:chExt cx="0" cy="0"/>
        </a:xfrm>
      </p:grpSpPr>
      <p:sp>
        <p:nvSpPr>
          <p:cNvPr id="1408" name="Google Shape;1408;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09" name="Google Shape;1409;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410" name="Google Shape;1410;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11" name="Google Shape;1411;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2" name="Google Shape;1412;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13" name="Google Shape;1413;p7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78"/>
          <p:cNvGrpSpPr/>
          <p:nvPr/>
        </p:nvGrpSpPr>
        <p:grpSpPr>
          <a:xfrm>
            <a:off x="457427" y="3873038"/>
            <a:ext cx="602564" cy="377174"/>
            <a:chOff x="457200" y="1466425"/>
            <a:chExt cx="776900" cy="486300"/>
          </a:xfrm>
        </p:grpSpPr>
        <p:sp>
          <p:nvSpPr>
            <p:cNvPr id="1415" name="Google Shape;1415;p7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16" name="Google Shape;1416;p7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7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18" name="Google Shape;1418;p7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78"/>
          <p:cNvGrpSpPr/>
          <p:nvPr/>
        </p:nvGrpSpPr>
        <p:grpSpPr>
          <a:xfrm>
            <a:off x="457315" y="4311142"/>
            <a:ext cx="602564" cy="377174"/>
            <a:chOff x="457200" y="1466425"/>
            <a:chExt cx="776900" cy="486300"/>
          </a:xfrm>
        </p:grpSpPr>
        <p:sp>
          <p:nvSpPr>
            <p:cNvPr id="1420" name="Google Shape;1420;p7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21" name="Google Shape;1421;p7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7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23" name="Google Shape;1423;p7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78"/>
          <p:cNvGrpSpPr/>
          <p:nvPr/>
        </p:nvGrpSpPr>
        <p:grpSpPr>
          <a:xfrm>
            <a:off x="457377" y="2996663"/>
            <a:ext cx="602564" cy="377174"/>
            <a:chOff x="457200" y="1466425"/>
            <a:chExt cx="776900" cy="486300"/>
          </a:xfrm>
        </p:grpSpPr>
        <p:sp>
          <p:nvSpPr>
            <p:cNvPr id="1425" name="Google Shape;1425;p7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26" name="Google Shape;1426;p7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7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28" name="Google Shape;1428;p7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78"/>
          <p:cNvGrpSpPr/>
          <p:nvPr/>
        </p:nvGrpSpPr>
        <p:grpSpPr>
          <a:xfrm>
            <a:off x="457265" y="3434767"/>
            <a:ext cx="602564" cy="377174"/>
            <a:chOff x="457200" y="1466425"/>
            <a:chExt cx="776900" cy="486300"/>
          </a:xfrm>
        </p:grpSpPr>
        <p:sp>
          <p:nvSpPr>
            <p:cNvPr id="1430" name="Google Shape;1430;p7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31" name="Google Shape;1431;p7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7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33" name="Google Shape;1433;p7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4" name="Google Shape;1434;p78"/>
          <p:cNvGrpSpPr/>
          <p:nvPr/>
        </p:nvGrpSpPr>
        <p:grpSpPr>
          <a:xfrm>
            <a:off x="457402" y="2135288"/>
            <a:ext cx="602564" cy="377174"/>
            <a:chOff x="457200" y="1466425"/>
            <a:chExt cx="776900" cy="486300"/>
          </a:xfrm>
        </p:grpSpPr>
        <p:sp>
          <p:nvSpPr>
            <p:cNvPr id="1435" name="Google Shape;1435;p7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36" name="Google Shape;1436;p7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7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38" name="Google Shape;1438;p7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78"/>
          <p:cNvGrpSpPr/>
          <p:nvPr/>
        </p:nvGrpSpPr>
        <p:grpSpPr>
          <a:xfrm>
            <a:off x="457290" y="2573392"/>
            <a:ext cx="602564" cy="377174"/>
            <a:chOff x="457200" y="1466425"/>
            <a:chExt cx="776900" cy="486300"/>
          </a:xfrm>
        </p:grpSpPr>
        <p:sp>
          <p:nvSpPr>
            <p:cNvPr id="1440" name="Google Shape;1440;p7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41" name="Google Shape;1441;p7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43" name="Google Shape;1443;p7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78"/>
          <p:cNvGrpSpPr/>
          <p:nvPr/>
        </p:nvGrpSpPr>
        <p:grpSpPr>
          <a:xfrm>
            <a:off x="457352" y="1258913"/>
            <a:ext cx="602564" cy="377174"/>
            <a:chOff x="457200" y="1466425"/>
            <a:chExt cx="776900" cy="486300"/>
          </a:xfrm>
        </p:grpSpPr>
        <p:sp>
          <p:nvSpPr>
            <p:cNvPr id="1445" name="Google Shape;1445;p7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46" name="Google Shape;1446;p7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48" name="Google Shape;1448;p7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78"/>
          <p:cNvGrpSpPr/>
          <p:nvPr/>
        </p:nvGrpSpPr>
        <p:grpSpPr>
          <a:xfrm>
            <a:off x="457240" y="1697017"/>
            <a:ext cx="602564" cy="377174"/>
            <a:chOff x="457200" y="1466425"/>
            <a:chExt cx="776900" cy="486300"/>
          </a:xfrm>
        </p:grpSpPr>
        <p:sp>
          <p:nvSpPr>
            <p:cNvPr id="1450" name="Google Shape;1450;p7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51" name="Google Shape;1451;p7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53" name="Google Shape;1453;p78"/>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1454" name="Shape 1454"/>
        <p:cNvGrpSpPr/>
        <p:nvPr/>
      </p:nvGrpSpPr>
      <p:grpSpPr>
        <a:xfrm>
          <a:off x="0" y="0"/>
          <a:ext cx="0" cy="0"/>
          <a:chOff x="0" y="0"/>
          <a:chExt cx="0" cy="0"/>
        </a:xfrm>
      </p:grpSpPr>
      <p:sp>
        <p:nvSpPr>
          <p:cNvPr id="1455" name="Google Shape;1455;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56" name="Google Shape;1456;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457" name="Google Shape;1457;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8" name="Google Shape;1458;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9" name="Google Shape;1459;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460" name="Google Shape;1460;p79"/>
          <p:cNvGrpSpPr/>
          <p:nvPr/>
        </p:nvGrpSpPr>
        <p:grpSpPr>
          <a:xfrm>
            <a:off x="457181" y="1345103"/>
            <a:ext cx="533372" cy="533480"/>
            <a:chOff x="457200" y="1378813"/>
            <a:chExt cx="695400" cy="695450"/>
          </a:xfrm>
        </p:grpSpPr>
        <p:sp>
          <p:nvSpPr>
            <p:cNvPr id="1461" name="Google Shape;1461;p7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2" name="Google Shape;1462;p7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7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465" name="Google Shape;1465;p79"/>
          <p:cNvGrpSpPr/>
          <p:nvPr/>
        </p:nvGrpSpPr>
        <p:grpSpPr>
          <a:xfrm>
            <a:off x="3228956" y="1345103"/>
            <a:ext cx="533372" cy="533480"/>
            <a:chOff x="457200" y="1378813"/>
            <a:chExt cx="695400" cy="695450"/>
          </a:xfrm>
        </p:grpSpPr>
        <p:sp>
          <p:nvSpPr>
            <p:cNvPr id="1466" name="Google Shape;1466;p7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67" name="Google Shape;1467;p7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7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470" name="Google Shape;1470;p79"/>
          <p:cNvGrpSpPr/>
          <p:nvPr/>
        </p:nvGrpSpPr>
        <p:grpSpPr>
          <a:xfrm>
            <a:off x="6134081" y="1345853"/>
            <a:ext cx="533372" cy="533480"/>
            <a:chOff x="457200" y="1378813"/>
            <a:chExt cx="695400" cy="695450"/>
          </a:xfrm>
        </p:grpSpPr>
        <p:sp>
          <p:nvSpPr>
            <p:cNvPr id="1471" name="Google Shape;1471;p7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72" name="Google Shape;1472;p7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7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75" name="Google Shape;1475;p79"/>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1476" name="Shape 1476"/>
        <p:cNvGrpSpPr/>
        <p:nvPr/>
      </p:nvGrpSpPr>
      <p:grpSpPr>
        <a:xfrm>
          <a:off x="0" y="0"/>
          <a:ext cx="0" cy="0"/>
          <a:chOff x="0" y="0"/>
          <a:chExt cx="0" cy="0"/>
        </a:xfrm>
      </p:grpSpPr>
      <p:pic>
        <p:nvPicPr>
          <p:cNvPr id="1477" name="Google Shape;1477;p8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78" name="Google Shape;1478;p8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80" name="Google Shape;1480;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481" name="Google Shape;1481;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3" name="Google Shape;1483;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1484" name="Google Shape;1484;p80"/>
          <p:cNvGrpSpPr/>
          <p:nvPr/>
        </p:nvGrpSpPr>
        <p:grpSpPr>
          <a:xfrm>
            <a:off x="457206" y="1421303"/>
            <a:ext cx="533372" cy="533480"/>
            <a:chOff x="457200" y="1378813"/>
            <a:chExt cx="695400" cy="695450"/>
          </a:xfrm>
        </p:grpSpPr>
        <p:sp>
          <p:nvSpPr>
            <p:cNvPr id="1485" name="Google Shape;1485;p8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86" name="Google Shape;1486;p8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8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88" name="Google Shape;1488;p8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89" name="Google Shape;1489;p8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80"/>
          <p:cNvGrpSpPr/>
          <p:nvPr/>
        </p:nvGrpSpPr>
        <p:grpSpPr>
          <a:xfrm>
            <a:off x="4936306" y="1423553"/>
            <a:ext cx="533372" cy="533480"/>
            <a:chOff x="457200" y="1378813"/>
            <a:chExt cx="695400" cy="695450"/>
          </a:xfrm>
        </p:grpSpPr>
        <p:sp>
          <p:nvSpPr>
            <p:cNvPr id="1491" name="Google Shape;1491;p8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92" name="Google Shape;1492;p8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3" name="Google Shape;1493;p8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94" name="Google Shape;1494;p8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95" name="Google Shape;1495;p80"/>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1496" name="Shape 1496"/>
        <p:cNvGrpSpPr/>
        <p:nvPr/>
      </p:nvGrpSpPr>
      <p:grpSpPr>
        <a:xfrm>
          <a:off x="0" y="0"/>
          <a:ext cx="0" cy="0"/>
          <a:chOff x="0" y="0"/>
          <a:chExt cx="0" cy="0"/>
        </a:xfrm>
      </p:grpSpPr>
      <p:sp>
        <p:nvSpPr>
          <p:cNvPr id="1497" name="Google Shape;1497;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98" name="Google Shape;1498;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499" name="Google Shape;1499;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00" name="Google Shape;150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1" name="Google Shape;150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02" name="Google Shape;1502;p8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03" name="Google Shape;1503;p8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08" name="Google Shape;1508;p8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09" name="Google Shape;1509;p8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14" name="Google Shape;1514;p8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15" name="Google Shape;1515;p8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18" name="Google Shape;1518;p8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sz="1400">
                <a:latin typeface="Roboto"/>
                <a:ea typeface="Roboto"/>
                <a:cs typeface="Roboto"/>
                <a:sym typeface="Roboto"/>
              </a:defRPr>
            </a:lvl1pPr>
            <a:lvl2pPr lvl="1" rtl="0" algn="r">
              <a:spcBef>
                <a:spcPts val="0"/>
              </a:spcBef>
              <a:spcAft>
                <a:spcPts val="0"/>
              </a:spcAft>
              <a:buNone/>
              <a:defRPr sz="1400"/>
            </a:lvl2pPr>
            <a:lvl3pPr lvl="2" rtl="0" algn="r">
              <a:spcBef>
                <a:spcPts val="0"/>
              </a:spcBef>
              <a:spcAft>
                <a:spcPts val="0"/>
              </a:spcAft>
              <a:buNone/>
              <a:defRPr sz="1400"/>
            </a:lvl3pPr>
            <a:lvl4pPr lvl="3" rtl="0" algn="r">
              <a:spcBef>
                <a:spcPts val="0"/>
              </a:spcBef>
              <a:spcAft>
                <a:spcPts val="0"/>
              </a:spcAft>
              <a:buNone/>
              <a:defRPr sz="1400"/>
            </a:lvl4pPr>
            <a:lvl5pPr lvl="4" rtl="0" algn="r">
              <a:spcBef>
                <a:spcPts val="0"/>
              </a:spcBef>
              <a:spcAft>
                <a:spcPts val="0"/>
              </a:spcAft>
              <a:buNone/>
              <a:defRPr sz="1400"/>
            </a:lvl5pPr>
            <a:lvl6pPr lvl="5" rtl="0" algn="r">
              <a:spcBef>
                <a:spcPts val="0"/>
              </a:spcBef>
              <a:spcAft>
                <a:spcPts val="0"/>
              </a:spcAft>
              <a:buNone/>
              <a:defRPr sz="1400"/>
            </a:lvl6pPr>
            <a:lvl7pPr lvl="6" rtl="0" algn="r">
              <a:spcBef>
                <a:spcPts val="0"/>
              </a:spcBef>
              <a:spcAft>
                <a:spcPts val="0"/>
              </a:spcAft>
              <a:buNone/>
              <a:defRPr sz="1400"/>
            </a:lvl7pPr>
            <a:lvl8pPr lvl="7" rtl="0" algn="r">
              <a:spcBef>
                <a:spcPts val="0"/>
              </a:spcBef>
              <a:spcAft>
                <a:spcPts val="0"/>
              </a:spcAft>
              <a:buNone/>
              <a:defRPr sz="1400"/>
            </a:lvl8pPr>
            <a:lvl9pPr lvl="8" rtl="0" algn="r">
              <a:spcBef>
                <a:spcPts val="0"/>
              </a:spcBef>
              <a:spcAft>
                <a:spcPts val="0"/>
              </a:spcAft>
              <a:buNone/>
              <a:defRPr sz="1400"/>
            </a:lvl9pPr>
          </a:lstStyle>
          <a:p/>
        </p:txBody>
      </p:sp>
      <p:sp>
        <p:nvSpPr>
          <p:cNvPr id="1519" name="Google Shape;1519;p8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20" name="Google Shape;1520;p8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21" name="Google Shape;1521;p8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22" name="Google Shape;1522;p81"/>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7"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9" name="Google Shape;69;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1" name="Google Shape;71;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 name="Google Shape;74;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5" name="Google Shape;75;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1523" name="Shape 1523"/>
        <p:cNvGrpSpPr/>
        <p:nvPr/>
      </p:nvGrpSpPr>
      <p:grpSpPr>
        <a:xfrm>
          <a:off x="0" y="0"/>
          <a:ext cx="0" cy="0"/>
          <a:chOff x="0" y="0"/>
          <a:chExt cx="0" cy="0"/>
        </a:xfrm>
      </p:grpSpPr>
      <p:sp>
        <p:nvSpPr>
          <p:cNvPr id="1524" name="Google Shape;152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26" name="Google Shape;152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527" name="Google Shape;152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28" name="Google Shape;1528;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9" name="Google Shape;1529;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30" name="Google Shape;1530;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31" name="Google Shape;1531;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35" name="Google Shape;1535;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36" name="Google Shape;1536;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537" name="Google Shape;1537;p8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8" name="Google Shape;1538;p8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39" name="Google Shape;1539;p8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40" name="Google Shape;1540;p8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
        <p:nvSpPr>
          <p:cNvPr id="1541" name="Google Shape;1541;p82"/>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1542" name="Shape 1542"/>
        <p:cNvGrpSpPr/>
        <p:nvPr/>
      </p:nvGrpSpPr>
      <p:grpSpPr>
        <a:xfrm>
          <a:off x="0" y="0"/>
          <a:ext cx="0" cy="0"/>
          <a:chOff x="0" y="0"/>
          <a:chExt cx="0" cy="0"/>
        </a:xfrm>
      </p:grpSpPr>
      <p:sp>
        <p:nvSpPr>
          <p:cNvPr id="1543" name="Google Shape;154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45" name="Google Shape;154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546" name="Google Shape;154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7" name="Google Shape;1547;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8" name="Google Shape;1548;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49" name="Google Shape;1549;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50" name="Google Shape;1550;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54" name="Google Shape;1554;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55" name="Google Shape;1555;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556" name="Google Shape;1556;p8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57" name="Google Shape;1557;p8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58" name="Google Shape;1558;p8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59" name="Google Shape;1559;p8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
        <p:nvSpPr>
          <p:cNvPr id="1560" name="Google Shape;1560;p83"/>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1561" name="Shape 1561"/>
        <p:cNvGrpSpPr/>
        <p:nvPr/>
      </p:nvGrpSpPr>
      <p:grpSpPr>
        <a:xfrm>
          <a:off x="0" y="0"/>
          <a:ext cx="0" cy="0"/>
          <a:chOff x="0" y="0"/>
          <a:chExt cx="0" cy="0"/>
        </a:xfrm>
      </p:grpSpPr>
      <p:sp>
        <p:nvSpPr>
          <p:cNvPr id="1562" name="Google Shape;1562;p8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64" name="Google Shape;156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565" name="Google Shape;156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66" name="Google Shape;1566;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7" name="Google Shape;1567;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68" name="Google Shape;1568;p8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69" name="Google Shape;1569;p8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73" name="Google Shape;1573;p8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74" name="Google Shape;1574;p8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575" name="Google Shape;1575;p8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76" name="Google Shape;1576;p8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77" name="Google Shape;1577;p8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78" name="Google Shape;1578;p8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
        <p:nvSpPr>
          <p:cNvPr id="1579" name="Google Shape;1579;p84"/>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1580" name="Shape 1580"/>
        <p:cNvGrpSpPr/>
        <p:nvPr/>
      </p:nvGrpSpPr>
      <p:grpSpPr>
        <a:xfrm>
          <a:off x="0" y="0"/>
          <a:ext cx="0" cy="0"/>
          <a:chOff x="0" y="0"/>
          <a:chExt cx="0" cy="0"/>
        </a:xfrm>
      </p:grpSpPr>
      <p:sp>
        <p:nvSpPr>
          <p:cNvPr id="1581" name="Google Shape;1581;p8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83" name="Google Shape;1583;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584" name="Google Shape;1584;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85" name="Google Shape;1585;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6" name="Google Shape;1586;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87" name="Google Shape;1587;p8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88" name="Google Shape;1588;p8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92" name="Google Shape;1592;p8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93" name="Google Shape;1593;p8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594" name="Google Shape;1594;p8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95" name="Google Shape;1595;p8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96" name="Google Shape;1596;p8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97" name="Google Shape;1597;p8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
        <p:nvSpPr>
          <p:cNvPr id="1598" name="Google Shape;1598;p85"/>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1599" name="Shape 1599"/>
        <p:cNvGrpSpPr/>
        <p:nvPr/>
      </p:nvGrpSpPr>
      <p:grpSpPr>
        <a:xfrm>
          <a:off x="0" y="0"/>
          <a:ext cx="0" cy="0"/>
          <a:chOff x="0" y="0"/>
          <a:chExt cx="0" cy="0"/>
        </a:xfrm>
      </p:grpSpPr>
      <p:sp>
        <p:nvSpPr>
          <p:cNvPr id="1600" name="Google Shape;1600;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02" name="Google Shape;1602;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603" name="Google Shape;1603;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04" name="Google Shape;1604;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5" name="Google Shape;1605;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06" name="Google Shape;1606;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07" name="Google Shape;1607;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11" name="Google Shape;1611;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12" name="Google Shape;1612;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13" name="Google Shape;1613;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615" name="Google Shape;1615;p8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6" name="Google Shape;1616;p8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17" name="Google Shape;1617;p8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8" name="Google Shape;1618;p8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19" name="Google Shape;1619;p8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
        <p:nvSpPr>
          <p:cNvPr id="1620" name="Google Shape;1620;p86"/>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1621" name="Shape 1621"/>
        <p:cNvGrpSpPr/>
        <p:nvPr/>
      </p:nvGrpSpPr>
      <p:grpSpPr>
        <a:xfrm>
          <a:off x="0" y="0"/>
          <a:ext cx="0" cy="0"/>
          <a:chOff x="0" y="0"/>
          <a:chExt cx="0" cy="0"/>
        </a:xfrm>
      </p:grpSpPr>
      <p:sp>
        <p:nvSpPr>
          <p:cNvPr id="1622" name="Google Shape;1622;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24" name="Google Shape;1624;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625" name="Google Shape;1625;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26" name="Google Shape;1626;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7" name="Google Shape;1627;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28" name="Google Shape;1628;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29" name="Google Shape;1629;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33" name="Google Shape;1633;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34" name="Google Shape;1634;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35" name="Google Shape;1635;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637" name="Google Shape;1637;p8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38" name="Google Shape;1638;p8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39" name="Google Shape;1639;p8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40" name="Google Shape;1640;p8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41" name="Google Shape;1641;p8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
        <p:nvSpPr>
          <p:cNvPr id="1642" name="Google Shape;1642;p87"/>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1643" name="Shape 1643"/>
        <p:cNvGrpSpPr/>
        <p:nvPr/>
      </p:nvGrpSpPr>
      <p:grpSpPr>
        <a:xfrm>
          <a:off x="0" y="0"/>
          <a:ext cx="0" cy="0"/>
          <a:chOff x="0" y="0"/>
          <a:chExt cx="0" cy="0"/>
        </a:xfrm>
      </p:grpSpPr>
      <p:sp>
        <p:nvSpPr>
          <p:cNvPr id="1644" name="Google Shape;1644;p8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46" name="Google Shape;1646;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647" name="Google Shape;1647;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48" name="Google Shape;1648;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9" name="Google Shape;1649;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50" name="Google Shape;1650;p8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51" name="Google Shape;1651;p8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55" name="Google Shape;1655;p8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56" name="Google Shape;1656;p8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57" name="Google Shape;1657;p8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659" name="Google Shape;1659;p8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60" name="Google Shape;1660;p8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61" name="Google Shape;1661;p8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62" name="Google Shape;1662;p8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63" name="Google Shape;1663;p8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
        <p:nvSpPr>
          <p:cNvPr id="1664" name="Google Shape;1664;p88"/>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1665" name="Shape 1665"/>
        <p:cNvGrpSpPr/>
        <p:nvPr/>
      </p:nvGrpSpPr>
      <p:grpSpPr>
        <a:xfrm>
          <a:off x="0" y="0"/>
          <a:ext cx="0" cy="0"/>
          <a:chOff x="0" y="0"/>
          <a:chExt cx="0" cy="0"/>
        </a:xfrm>
      </p:grpSpPr>
      <p:sp>
        <p:nvSpPr>
          <p:cNvPr id="1666" name="Google Shape;1666;p8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68" name="Google Shape;166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669" name="Google Shape;166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70" name="Google Shape;167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1" name="Google Shape;167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72" name="Google Shape;1672;p8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73" name="Google Shape;1673;p8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77" name="Google Shape;1677;p8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78" name="Google Shape;1678;p8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79" name="Google Shape;1679;p8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681" name="Google Shape;1681;p8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82" name="Google Shape;1682;p8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83" name="Google Shape;1683;p8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84" name="Google Shape;1684;p8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85" name="Google Shape;1685;p8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
        <p:nvSpPr>
          <p:cNvPr id="1686" name="Google Shape;1686;p89"/>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1687" name="Shape 1687"/>
        <p:cNvGrpSpPr/>
        <p:nvPr/>
      </p:nvGrpSpPr>
      <p:grpSpPr>
        <a:xfrm>
          <a:off x="0" y="0"/>
          <a:ext cx="0" cy="0"/>
          <a:chOff x="0" y="0"/>
          <a:chExt cx="0" cy="0"/>
        </a:xfrm>
      </p:grpSpPr>
      <p:sp>
        <p:nvSpPr>
          <p:cNvPr id="1688" name="Google Shape;1688;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90" name="Google Shape;1690;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691" name="Google Shape;1691;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92" name="Google Shape;1692;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3" name="Google Shape;1693;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94" name="Google Shape;1694;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95" name="Google Shape;1695;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01" name="Google Shape;1701;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02" name="Google Shape;1702;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03" name="Google Shape;1703;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04" name="Google Shape;1704;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705" name="Google Shape;1705;p9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06" name="Google Shape;1706;p9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707" name="Google Shape;1707;p9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08" name="Google Shape;1708;p9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709" name="Google Shape;1709;p9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0" name="Google Shape;1710;p9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
        <p:nvSpPr>
          <p:cNvPr id="1711" name="Google Shape;1711;p90"/>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1712" name="Shape 1712"/>
        <p:cNvGrpSpPr/>
        <p:nvPr/>
      </p:nvGrpSpPr>
      <p:grpSpPr>
        <a:xfrm>
          <a:off x="0" y="0"/>
          <a:ext cx="0" cy="0"/>
          <a:chOff x="0" y="0"/>
          <a:chExt cx="0" cy="0"/>
        </a:xfrm>
      </p:grpSpPr>
      <p:sp>
        <p:nvSpPr>
          <p:cNvPr id="1713" name="Google Shape;1713;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15" name="Google Shape;1715;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716" name="Google Shape;1716;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17" name="Google Shape;1717;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18" name="Google Shape;1718;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19" name="Google Shape;1719;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20" name="Google Shape;1720;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26" name="Google Shape;1726;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27" name="Google Shape;1727;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28" name="Google Shape;1728;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29" name="Google Shape;1729;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730" name="Google Shape;1730;p9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31" name="Google Shape;1731;p9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32" name="Google Shape;1732;p9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33" name="Google Shape;1733;p9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34" name="Google Shape;1734;p9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35" name="Google Shape;1735;p9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
        <p:nvSpPr>
          <p:cNvPr id="1736" name="Google Shape;1736;p91"/>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7"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 name="Google Shape;79;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 name="Google Shape;80;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1737" name="Shape 1737"/>
        <p:cNvGrpSpPr/>
        <p:nvPr/>
      </p:nvGrpSpPr>
      <p:grpSpPr>
        <a:xfrm>
          <a:off x="0" y="0"/>
          <a:ext cx="0" cy="0"/>
          <a:chOff x="0" y="0"/>
          <a:chExt cx="0" cy="0"/>
        </a:xfrm>
      </p:grpSpPr>
      <p:sp>
        <p:nvSpPr>
          <p:cNvPr id="1738" name="Google Shape;1738;p9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40" name="Google Shape;174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741" name="Google Shape;174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42" name="Google Shape;1742;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3" name="Google Shape;1743;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44" name="Google Shape;1744;p9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45" name="Google Shape;1745;p9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9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9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9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51" name="Google Shape;1751;p9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52" name="Google Shape;1752;p9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53" name="Google Shape;1753;p9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54" name="Google Shape;1754;p9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755" name="Google Shape;1755;p9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56" name="Google Shape;1756;p9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57" name="Google Shape;1757;p9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58" name="Google Shape;1758;p9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59" name="Google Shape;1759;p9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60" name="Google Shape;1760;p9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
        <p:nvSpPr>
          <p:cNvPr id="1761" name="Google Shape;1761;p92"/>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1762" name="Shape 1762"/>
        <p:cNvGrpSpPr/>
        <p:nvPr/>
      </p:nvGrpSpPr>
      <p:grpSpPr>
        <a:xfrm>
          <a:off x="0" y="0"/>
          <a:ext cx="0" cy="0"/>
          <a:chOff x="0" y="0"/>
          <a:chExt cx="0" cy="0"/>
        </a:xfrm>
      </p:grpSpPr>
      <p:sp>
        <p:nvSpPr>
          <p:cNvPr id="1763" name="Google Shape;1763;p9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65" name="Google Shape;1765;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766" name="Google Shape;1766;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67" name="Google Shape;1767;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latin typeface="Roboto"/>
                <a:ea typeface="Roboto"/>
                <a:cs typeface="Roboto"/>
                <a:sym typeface="Roboto"/>
              </a:defRPr>
            </a:lvl1pPr>
            <a:lvl2pPr lvl="1" rtl="0" algn="r">
              <a:buNone/>
              <a:defRPr sz="600">
                <a:latin typeface="Roboto"/>
                <a:ea typeface="Roboto"/>
                <a:cs typeface="Roboto"/>
                <a:sym typeface="Roboto"/>
              </a:defRPr>
            </a:lvl2pPr>
            <a:lvl3pPr lvl="2" rtl="0" algn="r">
              <a:buNone/>
              <a:defRPr sz="600">
                <a:latin typeface="Roboto"/>
                <a:ea typeface="Roboto"/>
                <a:cs typeface="Roboto"/>
                <a:sym typeface="Roboto"/>
              </a:defRPr>
            </a:lvl3pPr>
            <a:lvl4pPr lvl="3" rtl="0" algn="r">
              <a:buNone/>
              <a:defRPr sz="600">
                <a:latin typeface="Roboto"/>
                <a:ea typeface="Roboto"/>
                <a:cs typeface="Roboto"/>
                <a:sym typeface="Roboto"/>
              </a:defRPr>
            </a:lvl4pPr>
            <a:lvl5pPr lvl="4" rtl="0" algn="r">
              <a:buNone/>
              <a:defRPr sz="600">
                <a:latin typeface="Roboto"/>
                <a:ea typeface="Roboto"/>
                <a:cs typeface="Roboto"/>
                <a:sym typeface="Roboto"/>
              </a:defRPr>
            </a:lvl5pPr>
            <a:lvl6pPr lvl="5" rtl="0" algn="r">
              <a:buNone/>
              <a:defRPr sz="600">
                <a:latin typeface="Roboto"/>
                <a:ea typeface="Roboto"/>
                <a:cs typeface="Roboto"/>
                <a:sym typeface="Roboto"/>
              </a:defRPr>
            </a:lvl6pPr>
            <a:lvl7pPr lvl="6" rtl="0" algn="r">
              <a:buNone/>
              <a:defRPr sz="600">
                <a:latin typeface="Roboto"/>
                <a:ea typeface="Roboto"/>
                <a:cs typeface="Roboto"/>
                <a:sym typeface="Roboto"/>
              </a:defRPr>
            </a:lvl7pPr>
            <a:lvl8pPr lvl="7" rtl="0" algn="r">
              <a:buNone/>
              <a:defRPr sz="600">
                <a:latin typeface="Roboto"/>
                <a:ea typeface="Roboto"/>
                <a:cs typeface="Roboto"/>
                <a:sym typeface="Roboto"/>
              </a:defRPr>
            </a:lvl8pPr>
            <a:lvl9pPr lvl="8" rtl="0" algn="r">
              <a:buNone/>
              <a:defRPr sz="6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t/>
            </a:r>
            <a:endParaRPr/>
          </a:p>
        </p:txBody>
      </p:sp>
      <p:cxnSp>
        <p:nvCxnSpPr>
          <p:cNvPr id="1768" name="Google Shape;1768;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69" name="Google Shape;1769;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70" name="Google Shape;1770;p9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71" name="Google Shape;1771;p9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9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9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77" name="Google Shape;1777;p9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78" name="Google Shape;1778;p9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79" name="Google Shape;1779;p9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80" name="Google Shape;1780;p9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781" name="Google Shape;1781;p9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82" name="Google Shape;1782;p9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83" name="Google Shape;1783;p9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84" name="Google Shape;1784;p9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85" name="Google Shape;1785;p9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86" name="Google Shape;1786;p9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1787" name="Shape 1787"/>
        <p:cNvGrpSpPr/>
        <p:nvPr/>
      </p:nvGrpSpPr>
      <p:grpSpPr>
        <a:xfrm>
          <a:off x="0" y="0"/>
          <a:ext cx="0" cy="0"/>
          <a:chOff x="0" y="0"/>
          <a:chExt cx="0" cy="0"/>
        </a:xfrm>
      </p:grpSpPr>
      <p:sp>
        <p:nvSpPr>
          <p:cNvPr id="1788" name="Google Shape;1788;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90" name="Google Shape;1790;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791" name="Google Shape;1791;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92" name="Google Shape;1792;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3" name="Google Shape;1793;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94" name="Google Shape;1794;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95" name="Google Shape;1795;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97" name="Google Shape;1797;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99" name="Google Shape;1799;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01" name="Google Shape;1801;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03" name="Google Shape;1803;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05" name="Google Shape;1805;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807" name="Google Shape;1807;p9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08" name="Google Shape;1808;p9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809" name="Google Shape;1809;p9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0" name="Google Shape;1810;p9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811" name="Google Shape;1811;p9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2" name="Google Shape;1812;p9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813" name="Google Shape;1813;p9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
        <p:nvSpPr>
          <p:cNvPr id="1814" name="Google Shape;1814;p94"/>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1815" name="Shape 1815"/>
        <p:cNvGrpSpPr/>
        <p:nvPr/>
      </p:nvGrpSpPr>
      <p:grpSpPr>
        <a:xfrm>
          <a:off x="0" y="0"/>
          <a:ext cx="0" cy="0"/>
          <a:chOff x="0" y="0"/>
          <a:chExt cx="0" cy="0"/>
        </a:xfrm>
      </p:grpSpPr>
      <p:sp>
        <p:nvSpPr>
          <p:cNvPr id="1816" name="Google Shape;1816;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18" name="Google Shape;1818;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819" name="Google Shape;1819;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20" name="Google Shape;1820;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1" name="Google Shape;1821;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22" name="Google Shape;1822;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23" name="Google Shape;1823;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25" name="Google Shape;1825;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27" name="Google Shape;1827;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29" name="Google Shape;1829;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31" name="Google Shape;1831;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33" name="Google Shape;1833;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835" name="Google Shape;1835;p9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36" name="Google Shape;1836;p9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37" name="Google Shape;1837;p9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38" name="Google Shape;1838;p9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39" name="Google Shape;1839;p9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40" name="Google Shape;1840;p9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41" name="Google Shape;1841;p9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
        <p:nvSpPr>
          <p:cNvPr id="1842" name="Google Shape;1842;p95"/>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1843" name="Shape 1843"/>
        <p:cNvGrpSpPr/>
        <p:nvPr/>
      </p:nvGrpSpPr>
      <p:grpSpPr>
        <a:xfrm>
          <a:off x="0" y="0"/>
          <a:ext cx="0" cy="0"/>
          <a:chOff x="0" y="0"/>
          <a:chExt cx="0" cy="0"/>
        </a:xfrm>
      </p:grpSpPr>
      <p:sp>
        <p:nvSpPr>
          <p:cNvPr id="1844" name="Google Shape;1844;p9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46" name="Google Shape;1846;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847" name="Google Shape;1847;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48" name="Google Shape;1848;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49" name="Google Shape;1849;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50" name="Google Shape;1850;p9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51" name="Google Shape;1851;p9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53" name="Google Shape;1853;p9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55" name="Google Shape;1855;p9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57" name="Google Shape;1857;p9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59" name="Google Shape;1859;p9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61" name="Google Shape;1861;p9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863" name="Google Shape;1863;p9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64" name="Google Shape;1864;p9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65" name="Google Shape;1865;p9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66" name="Google Shape;1866;p9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67" name="Google Shape;1867;p9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68" name="Google Shape;1868;p9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69" name="Google Shape;1869;p9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
        <p:nvSpPr>
          <p:cNvPr id="1870" name="Google Shape;1870;p96"/>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1871" name="Shape 1871"/>
        <p:cNvGrpSpPr/>
        <p:nvPr/>
      </p:nvGrpSpPr>
      <p:grpSpPr>
        <a:xfrm>
          <a:off x="0" y="0"/>
          <a:ext cx="0" cy="0"/>
          <a:chOff x="0" y="0"/>
          <a:chExt cx="0" cy="0"/>
        </a:xfrm>
      </p:grpSpPr>
      <p:sp>
        <p:nvSpPr>
          <p:cNvPr id="1872" name="Google Shape;1872;p9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74" name="Google Shape;187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875" name="Google Shape;187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76" name="Google Shape;1876;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7" name="Google Shape;1877;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78" name="Google Shape;1878;p9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79" name="Google Shape;1879;p9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81" name="Google Shape;1881;p9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83" name="Google Shape;1883;p9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85" name="Google Shape;1885;p9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87" name="Google Shape;1887;p9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89" name="Google Shape;1889;p9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891" name="Google Shape;1891;p9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92" name="Google Shape;1892;p9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93" name="Google Shape;1893;p9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94" name="Google Shape;1894;p9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95" name="Google Shape;1895;p9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96" name="Google Shape;1896;p9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97" name="Google Shape;1897;p9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
        <p:nvSpPr>
          <p:cNvPr id="1898" name="Google Shape;1898;p97"/>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1899" name="Shape 1899"/>
        <p:cNvGrpSpPr/>
        <p:nvPr/>
      </p:nvGrpSpPr>
      <p:grpSpPr>
        <a:xfrm>
          <a:off x="0" y="0"/>
          <a:ext cx="0" cy="0"/>
          <a:chOff x="0" y="0"/>
          <a:chExt cx="0" cy="0"/>
        </a:xfrm>
      </p:grpSpPr>
      <p:sp>
        <p:nvSpPr>
          <p:cNvPr id="1900" name="Google Shape;1900;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01" name="Google Shape;1901;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902" name="Google Shape;1902;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03" name="Google Shape;1903;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04" name="Google Shape;1904;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05" name="Google Shape;1905;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07" name="Google Shape;1907;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09" name="Google Shape;1909;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11" name="Google Shape;1911;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13" name="Google Shape;1913;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15" name="Google Shape;1915;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17" name="Google Shape;1917;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19" name="Google Shape;1919;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921" name="Google Shape;1921;p9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22" name="Google Shape;1922;p9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23" name="Google Shape;1923;p9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24" name="Google Shape;1924;p9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25" name="Google Shape;1925;p9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26" name="Google Shape;1926;p9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27" name="Google Shape;1927;p9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28" name="Google Shape;1928;p9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
        <p:nvSpPr>
          <p:cNvPr id="1929" name="Google Shape;1929;p98"/>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1930" name="Shape 1930"/>
        <p:cNvGrpSpPr/>
        <p:nvPr/>
      </p:nvGrpSpPr>
      <p:grpSpPr>
        <a:xfrm>
          <a:off x="0" y="0"/>
          <a:ext cx="0" cy="0"/>
          <a:chOff x="0" y="0"/>
          <a:chExt cx="0" cy="0"/>
        </a:xfrm>
      </p:grpSpPr>
      <p:sp>
        <p:nvSpPr>
          <p:cNvPr id="1931" name="Google Shape;1931;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32" name="Google Shape;1932;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933" name="Google Shape;1933;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34" name="Google Shape;1934;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35" name="Google Shape;1935;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36" name="Google Shape;1936;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38" name="Google Shape;1938;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40" name="Google Shape;1940;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42" name="Google Shape;1942;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44" name="Google Shape;1944;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46" name="Google Shape;1946;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48" name="Google Shape;1948;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50" name="Google Shape;1950;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952" name="Google Shape;1952;p9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53" name="Google Shape;1953;p9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54" name="Google Shape;1954;p9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55" name="Google Shape;1955;p9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56" name="Google Shape;1956;p9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57" name="Google Shape;1957;p9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58" name="Google Shape;1958;p9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59" name="Google Shape;1959;p9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
        <p:nvSpPr>
          <p:cNvPr id="1960" name="Google Shape;1960;p99"/>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1961" name="Shape 1961"/>
        <p:cNvGrpSpPr/>
        <p:nvPr/>
      </p:nvGrpSpPr>
      <p:grpSpPr>
        <a:xfrm>
          <a:off x="0" y="0"/>
          <a:ext cx="0" cy="0"/>
          <a:chOff x="0" y="0"/>
          <a:chExt cx="0" cy="0"/>
        </a:xfrm>
      </p:grpSpPr>
      <p:sp>
        <p:nvSpPr>
          <p:cNvPr id="1962" name="Google Shape;1962;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63" name="Google Shape;1963;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964" name="Google Shape;1964;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65" name="Google Shape;1965;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6" name="Google Shape;1966;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67" name="Google Shape;1967;p10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69" name="Google Shape;1969;p10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0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71" name="Google Shape;1971;p10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0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73" name="Google Shape;1973;p10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0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75" name="Google Shape;1975;p10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0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77" name="Google Shape;1977;p10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0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79" name="Google Shape;1979;p10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0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81" name="Google Shape;1981;p10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0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983" name="Google Shape;1983;p10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84" name="Google Shape;1984;p10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85" name="Google Shape;1985;p10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86" name="Google Shape;1986;p10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87" name="Google Shape;1987;p10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88" name="Google Shape;1988;p10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89" name="Google Shape;1989;p10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90" name="Google Shape;1990;p10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
        <p:nvSpPr>
          <p:cNvPr id="1991" name="Google Shape;1991;p100"/>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1992" name="Shape 1992"/>
        <p:cNvGrpSpPr/>
        <p:nvPr/>
      </p:nvGrpSpPr>
      <p:grpSpPr>
        <a:xfrm>
          <a:off x="0" y="0"/>
          <a:ext cx="0" cy="0"/>
          <a:chOff x="0" y="0"/>
          <a:chExt cx="0" cy="0"/>
        </a:xfrm>
      </p:grpSpPr>
      <p:sp>
        <p:nvSpPr>
          <p:cNvPr id="1993" name="Google Shape;1993;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94" name="Google Shape;1994;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995" name="Google Shape;1995;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96" name="Google Shape;1996;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97" name="Google Shape;1997;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98" name="Google Shape;1998;p10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0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00" name="Google Shape;2000;p10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0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02" name="Google Shape;2002;p10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0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04" name="Google Shape;2004;p10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0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06" name="Google Shape;2006;p10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0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08" name="Google Shape;2008;p10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0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10" name="Google Shape;2010;p10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0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12" name="Google Shape;2012;p10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0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2014" name="Google Shape;2014;p10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015" name="Google Shape;2015;p10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016" name="Google Shape;2016;p10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17" name="Google Shape;2017;p10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18" name="Google Shape;2018;p10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19" name="Google Shape;2019;p10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20" name="Google Shape;2020;p10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21" name="Google Shape;2021;p10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
        <p:nvSpPr>
          <p:cNvPr id="2022" name="Google Shape;2022;p101"/>
          <p:cNvSpPr txBox="1"/>
          <p:nvPr>
            <p:ph idx="12" type="sldNum"/>
          </p:nvPr>
        </p:nvSpPr>
        <p:spPr>
          <a:xfrm>
            <a:off x="8607659" y="495119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slideLayout" Target="../slideLayouts/slideLayout104.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55" Type="http://schemas.openxmlformats.org/officeDocument/2006/relationships/slideLayout" Target="../slideLayouts/slideLayout106.xml"/><Relationship Id="rId10" Type="http://schemas.openxmlformats.org/officeDocument/2006/relationships/slideLayout" Target="../slideLayouts/slideLayout61.xml"/><Relationship Id="rId54" Type="http://schemas.openxmlformats.org/officeDocument/2006/relationships/slideLayout" Target="../slideLayouts/slideLayout105.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56" Type="http://schemas.openxmlformats.org/officeDocument/2006/relationships/theme" Target="../theme/theme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18" name="Shape 1018"/>
        <p:cNvGrpSpPr/>
        <p:nvPr/>
      </p:nvGrpSpPr>
      <p:grpSpPr>
        <a:xfrm>
          <a:off x="0" y="0"/>
          <a:ext cx="0" cy="0"/>
          <a:chOff x="0" y="0"/>
          <a:chExt cx="0" cy="0"/>
        </a:xfrm>
      </p:grpSpPr>
      <p:sp>
        <p:nvSpPr>
          <p:cNvPr id="1019" name="Google Shape;1019;p53"/>
          <p:cNvSpPr txBox="1"/>
          <p:nvPr>
            <p:ph idx="12" type="sldNum"/>
          </p:nvPr>
        </p:nvSpPr>
        <p:spPr>
          <a:xfrm>
            <a:off x="8607659" y="495119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Lst>
  <mc:AlternateContent>
    <mc:Choice Requires="p14">
      <p:transition p14:dur="400">
        <p:fade/>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0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hyperlink" Target="https://www.tripwire.com/" TargetMode="External"/><Relationship Id="rId4" Type="http://schemas.openxmlformats.org/officeDocument/2006/relationships/image" Target="../media/image2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www.samba.org/" TargetMode="External"/><Relationship Id="rId4" Type="http://schemas.openxmlformats.org/officeDocument/2006/relationships/image" Target="../media/image2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2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2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2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2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hyperlink" Target="https://www.splunk.com/" TargetMode="External"/><Relationship Id="rId4" Type="http://schemas.openxmlformats.org/officeDocument/2006/relationships/image" Target="../media/image2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2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2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2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2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2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2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236.png"/><Relationship Id="rId4" Type="http://schemas.openxmlformats.org/officeDocument/2006/relationships/image" Target="../media/image2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2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2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109"/>
          <p:cNvSpPr txBox="1"/>
          <p:nvPr>
            <p:ph idx="2" type="title"/>
          </p:nvPr>
        </p:nvSpPr>
        <p:spPr>
          <a:xfrm>
            <a:off x="274350" y="1544075"/>
            <a:ext cx="8595300" cy="1532700"/>
          </a:xfrm>
          <a:prstGeom prst="rect">
            <a:avLst/>
          </a:prstGeom>
        </p:spPr>
        <p:txBody>
          <a:bodyPr anchorCtr="0" anchor="t" bIns="457200" lIns="2880350" spcFirstLastPara="1" rIns="457200" wrap="square" tIns="0">
            <a:noAutofit/>
          </a:bodyPr>
          <a:lstStyle/>
          <a:p>
            <a:pPr indent="0" lvl="0" marL="0" rtl="0" algn="l">
              <a:lnSpc>
                <a:spcPct val="125000"/>
              </a:lnSpc>
              <a:spcBef>
                <a:spcPts val="1800"/>
              </a:spcBef>
              <a:spcAft>
                <a:spcPts val="1200"/>
              </a:spcAft>
              <a:buNone/>
            </a:pPr>
            <a:r>
              <a:rPr lang="en" sz="3000"/>
              <a:t>Special Permissions and Managing Services</a:t>
            </a:r>
            <a:endParaRPr sz="3000"/>
          </a:p>
        </p:txBody>
      </p:sp>
      <p:sp>
        <p:nvSpPr>
          <p:cNvPr id="2074" name="Google Shape;2074;p109"/>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solidFill>
                  <a:schemeClr val="lt1"/>
                </a:solidFill>
              </a:rPr>
              <a:t>Linux 1 Day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3" name="Shape 2163"/>
        <p:cNvGrpSpPr/>
        <p:nvPr/>
      </p:nvGrpSpPr>
      <p:grpSpPr>
        <a:xfrm>
          <a:off x="0" y="0"/>
          <a:ext cx="0" cy="0"/>
          <a:chOff x="0" y="0"/>
          <a:chExt cx="0" cy="0"/>
        </a:xfrm>
      </p:grpSpPr>
      <p:sp>
        <p:nvSpPr>
          <p:cNvPr id="2164" name="Google Shape;2164;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Password Command</a:t>
            </a:r>
            <a:endParaRPr/>
          </a:p>
        </p:txBody>
      </p:sp>
      <p:sp>
        <p:nvSpPr>
          <p:cNvPr id="2165" name="Google Shape;2165;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6" name="Google Shape;2166;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7" name="Google Shape;2167;p118"/>
          <p:cNvSpPr txBox="1"/>
          <p:nvPr>
            <p:ph idx="1" type="subTitle"/>
          </p:nvPr>
        </p:nvSpPr>
        <p:spPr>
          <a:xfrm>
            <a:off x="0" y="675975"/>
            <a:ext cx="9144000" cy="2496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latin typeface="Inconsolata"/>
                <a:ea typeface="Inconsolata"/>
                <a:cs typeface="Inconsolata"/>
                <a:sym typeface="Inconsolata"/>
              </a:rPr>
              <a:t>passwd</a:t>
            </a:r>
            <a:r>
              <a:rPr b="1" lang="en"/>
              <a:t> </a:t>
            </a:r>
            <a:r>
              <a:rPr lang="en"/>
              <a:t>command allows a user to change their password.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Inconsolata"/>
                <a:ea typeface="Inconsolata"/>
                <a:cs typeface="Inconsolata"/>
                <a:sym typeface="Inconsolata"/>
              </a:rPr>
              <a:t>passwd</a:t>
            </a:r>
            <a:r>
              <a:rPr lang="en">
                <a:solidFill>
                  <a:schemeClr val="dk1"/>
                </a:solidFill>
              </a:rPr>
              <a:t> must have root privileges in order to edit the</a:t>
            </a:r>
            <a:r>
              <a:rPr b="1" lang="en"/>
              <a:t> </a:t>
            </a:r>
            <a:r>
              <a:rPr b="1" lang="en">
                <a:latin typeface="Inconsolata"/>
                <a:ea typeface="Inconsolata"/>
                <a:cs typeface="Inconsolata"/>
                <a:sym typeface="Inconsolata"/>
              </a:rPr>
              <a:t>/etc/shadow</a:t>
            </a:r>
            <a:r>
              <a:rPr lang="en">
                <a:solidFill>
                  <a:schemeClr val="dk1"/>
                </a:solidFill>
              </a:rPr>
              <a:t> file and update the password hash.</a:t>
            </a:r>
            <a:endParaRPr/>
          </a:p>
        </p:txBody>
      </p:sp>
      <p:graphicFrame>
        <p:nvGraphicFramePr>
          <p:cNvPr id="2168" name="Google Shape;2168;p118"/>
          <p:cNvGraphicFramePr/>
          <p:nvPr/>
        </p:nvGraphicFramePr>
        <p:xfrm>
          <a:off x="458313" y="1270775"/>
          <a:ext cx="3000000" cy="3000000"/>
        </p:xfrm>
        <a:graphic>
          <a:graphicData uri="http://schemas.openxmlformats.org/drawingml/2006/table">
            <a:tbl>
              <a:tblPr>
                <a:noFill/>
                <a:tableStyleId>{FDAAF883-6358-4B81-81C5-1BE4554D0CA5}</a:tableStyleId>
              </a:tblPr>
              <a:tblGrid>
                <a:gridCol w="2233350"/>
                <a:gridCol w="5994025"/>
              </a:tblGrid>
              <a:tr h="654000">
                <a:tc>
                  <a:txBody>
                    <a:bodyPr/>
                    <a:lstStyle/>
                    <a:p>
                      <a:pPr indent="0" lvl="0" marL="0" rtl="0" algn="r">
                        <a:spcBef>
                          <a:spcPts val="0"/>
                        </a:spcBef>
                        <a:spcAft>
                          <a:spcPts val="0"/>
                        </a:spcAft>
                        <a:buNone/>
                      </a:pPr>
                      <a:r>
                        <a:rPr lang="en" sz="2400">
                          <a:solidFill>
                            <a:srgbClr val="FFFFFF"/>
                          </a:solidFill>
                          <a:latin typeface="Inconsolata"/>
                          <a:ea typeface="Inconsolata"/>
                          <a:cs typeface="Inconsolata"/>
                          <a:sym typeface="Inconsolata"/>
                        </a:rPr>
                        <a:t>/etc/shadow</a:t>
                      </a:r>
                      <a:endParaRPr sz="24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600">
                          <a:latin typeface="Roboto"/>
                          <a:ea typeface="Roboto"/>
                          <a:cs typeface="Roboto"/>
                          <a:sym typeface="Roboto"/>
                        </a:rPr>
                        <a:t>In order to change a password in the system, the </a:t>
                      </a:r>
                      <a:r>
                        <a:rPr lang="en" sz="1600">
                          <a:highlight>
                            <a:srgbClr val="FFFFFF"/>
                          </a:highlight>
                          <a:latin typeface="Inconsolata"/>
                          <a:ea typeface="Inconsolata"/>
                          <a:cs typeface="Inconsolata"/>
                          <a:sym typeface="Inconsolata"/>
                        </a:rPr>
                        <a:t>passwd</a:t>
                      </a:r>
                      <a:r>
                        <a:rPr lang="en" sz="1600">
                          <a:latin typeface="Roboto"/>
                          <a:ea typeface="Roboto"/>
                          <a:cs typeface="Roboto"/>
                          <a:sym typeface="Roboto"/>
                        </a:rPr>
                        <a:t> </a:t>
                      </a:r>
                      <a:r>
                        <a:rPr lang="en" sz="1600">
                          <a:latin typeface="Roboto"/>
                          <a:ea typeface="Roboto"/>
                          <a:cs typeface="Roboto"/>
                          <a:sym typeface="Roboto"/>
                        </a:rPr>
                        <a:t>program has to edit the </a:t>
                      </a:r>
                      <a:r>
                        <a:rPr lang="en" sz="1600">
                          <a:highlight>
                            <a:srgbClr val="FFFFFF"/>
                          </a:highlight>
                          <a:latin typeface="Inconsolata"/>
                          <a:ea typeface="Inconsolata"/>
                          <a:cs typeface="Inconsolata"/>
                          <a:sym typeface="Inconsolata"/>
                        </a:rPr>
                        <a:t>/etc/shadow</a:t>
                      </a:r>
                      <a:r>
                        <a:rPr lang="en" sz="1600">
                          <a:latin typeface="Roboto"/>
                          <a:ea typeface="Roboto"/>
                          <a:cs typeface="Roboto"/>
                          <a:sym typeface="Roboto"/>
                        </a:rPr>
                        <a:t> file where the password hashes are stored.</a:t>
                      </a:r>
                      <a:endParaRPr sz="16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chemeClr val="accent6"/>
                    </a:solidFill>
                  </a:tcPr>
                </a:tc>
              </a:tr>
            </a:tbl>
          </a:graphicData>
        </a:graphic>
      </p:graphicFrame>
      <p:sp>
        <p:nvSpPr>
          <p:cNvPr id="2169" name="Google Shape;2169;p118"/>
          <p:cNvSpPr txBox="1"/>
          <p:nvPr/>
        </p:nvSpPr>
        <p:spPr>
          <a:xfrm>
            <a:off x="1532625" y="3558050"/>
            <a:ext cx="6876600" cy="11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Remember, we never edit the </a:t>
            </a:r>
            <a:r>
              <a:rPr b="1" lang="en" sz="1800">
                <a:latin typeface="Inconsolata"/>
                <a:ea typeface="Inconsolata"/>
                <a:cs typeface="Inconsolata"/>
                <a:sym typeface="Inconsolata"/>
              </a:rPr>
              <a:t>/etc/shadow</a:t>
            </a:r>
            <a:r>
              <a:rPr lang="en" sz="1800">
                <a:latin typeface="Roboto"/>
                <a:ea typeface="Roboto"/>
                <a:cs typeface="Roboto"/>
                <a:sym typeface="Roboto"/>
              </a:rPr>
              <a:t> file manually. It is only edited by the system when a user is created or removed, or when a user's password is changed and it is owned by the </a:t>
            </a:r>
            <a:r>
              <a:rPr b="1" lang="en" sz="1800">
                <a:latin typeface="Inconsolata"/>
                <a:ea typeface="Inconsolata"/>
                <a:cs typeface="Inconsolata"/>
                <a:sym typeface="Inconsolata"/>
              </a:rPr>
              <a:t>root</a:t>
            </a:r>
            <a:r>
              <a:rPr lang="en" sz="1800">
                <a:latin typeface="Roboto"/>
                <a:ea typeface="Roboto"/>
                <a:cs typeface="Roboto"/>
                <a:sym typeface="Roboto"/>
              </a:rPr>
              <a:t> user.</a:t>
            </a:r>
            <a:endParaRPr sz="1800">
              <a:latin typeface="Roboto"/>
              <a:ea typeface="Roboto"/>
              <a:cs typeface="Roboto"/>
              <a:sym typeface="Roboto"/>
            </a:endParaRPr>
          </a:p>
        </p:txBody>
      </p:sp>
      <p:pic>
        <p:nvPicPr>
          <p:cNvPr id="2170" name="Google Shape;2170;p118"/>
          <p:cNvPicPr preferRelativeResize="0"/>
          <p:nvPr/>
        </p:nvPicPr>
        <p:blipFill>
          <a:blip r:embed="rId3">
            <a:alphaModFix/>
          </a:blip>
          <a:stretch>
            <a:fillRect/>
          </a:stretch>
        </p:blipFill>
        <p:spPr>
          <a:xfrm>
            <a:off x="418200" y="3606173"/>
            <a:ext cx="1060785" cy="1179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pic>
        <p:nvPicPr>
          <p:cNvPr id="2175" name="Google Shape;2175;p119"/>
          <p:cNvPicPr preferRelativeResize="0"/>
          <p:nvPr/>
        </p:nvPicPr>
        <p:blipFill>
          <a:blip r:embed="rId3">
            <a:alphaModFix/>
          </a:blip>
          <a:stretch>
            <a:fillRect/>
          </a:stretch>
        </p:blipFill>
        <p:spPr>
          <a:xfrm>
            <a:off x="0" y="0"/>
            <a:ext cx="9144000" cy="5143503"/>
          </a:xfrm>
          <a:prstGeom prst="rect">
            <a:avLst/>
          </a:prstGeom>
          <a:noFill/>
          <a:ln>
            <a:noFill/>
          </a:ln>
        </p:spPr>
      </p:pic>
      <p:sp>
        <p:nvSpPr>
          <p:cNvPr id="2176" name="Google Shape;2176;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Command</a:t>
            </a:r>
            <a:endParaRPr>
              <a:solidFill>
                <a:srgbClr val="FFFFFF"/>
              </a:solidFill>
            </a:endParaRPr>
          </a:p>
        </p:txBody>
      </p:sp>
      <p:sp>
        <p:nvSpPr>
          <p:cNvPr id="2177" name="Google Shape;2177;p119"/>
          <p:cNvSpPr txBox="1"/>
          <p:nvPr>
            <p:ph idx="1" type="subTitle"/>
          </p:nvPr>
        </p:nvSpPr>
        <p:spPr>
          <a:xfrm>
            <a:off x="0" y="675975"/>
            <a:ext cx="4966800" cy="29565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FFFFFF"/>
                </a:solidFill>
              </a:rPr>
              <a:t>Rather than manually giving all users </a:t>
            </a:r>
            <a:r>
              <a:rPr lang="en">
                <a:highlight>
                  <a:schemeClr val="accent6"/>
                </a:highlight>
                <a:latin typeface="Inconsolata"/>
                <a:ea typeface="Inconsolata"/>
                <a:cs typeface="Inconsolata"/>
                <a:sym typeface="Inconsolata"/>
              </a:rPr>
              <a:t>sudo</a:t>
            </a:r>
            <a:r>
              <a:rPr lang="en">
                <a:solidFill>
                  <a:srgbClr val="FFFFFF"/>
                </a:solidFill>
              </a:rPr>
              <a:t> access for this command and making sure every new user also gets </a:t>
            </a:r>
            <a:r>
              <a:rPr lang="en">
                <a:solidFill>
                  <a:schemeClr val="dk1"/>
                </a:solidFill>
                <a:highlight>
                  <a:schemeClr val="accent6"/>
                </a:highlight>
                <a:latin typeface="Inconsolata"/>
                <a:ea typeface="Inconsolata"/>
                <a:cs typeface="Inconsolata"/>
                <a:sym typeface="Inconsolata"/>
              </a:rPr>
              <a:t>sudo</a:t>
            </a:r>
            <a:r>
              <a:rPr lang="en">
                <a:solidFill>
                  <a:srgbClr val="FFFFFF"/>
                </a:solidFill>
              </a:rPr>
              <a:t> access, we can have </a:t>
            </a:r>
            <a:r>
              <a:rPr lang="en">
                <a:highlight>
                  <a:schemeClr val="accent6"/>
                </a:highlight>
                <a:latin typeface="Inconsolata"/>
                <a:ea typeface="Inconsolata"/>
                <a:cs typeface="Inconsolata"/>
                <a:sym typeface="Inconsolata"/>
              </a:rPr>
              <a:t>passwd</a:t>
            </a:r>
            <a:r>
              <a:rPr lang="en">
                <a:solidFill>
                  <a:srgbClr val="FFFFFF"/>
                </a:solidFill>
              </a:rPr>
              <a:t> set to always run on </a:t>
            </a:r>
            <a:r>
              <a:rPr lang="en">
                <a:highlight>
                  <a:schemeClr val="accent6"/>
                </a:highlight>
                <a:latin typeface="Inconsolata"/>
                <a:ea typeface="Inconsolata"/>
                <a:cs typeface="Inconsolata"/>
                <a:sym typeface="Inconsolata"/>
              </a:rPr>
              <a:t>root</a:t>
            </a:r>
            <a:r>
              <a:rPr lang="en">
                <a:solidFill>
                  <a:srgbClr val="FFFFFF"/>
                </a:solidFill>
              </a:rPr>
              <a:t>, regardless of the user running the command.</a:t>
            </a:r>
            <a:endParaRPr>
              <a:solidFill>
                <a:srgbClr val="FFFFFF"/>
              </a:solidFill>
            </a:endParaRPr>
          </a:p>
        </p:txBody>
      </p:sp>
      <p:sp>
        <p:nvSpPr>
          <p:cNvPr id="2178" name="Google Shape;2178;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9" name="Google Shape;2179;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2180" name="Google Shape;2180;p119"/>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Google Shape;2185;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Special Permissions</a:t>
            </a:r>
            <a:endParaRPr/>
          </a:p>
        </p:txBody>
      </p:sp>
      <p:sp>
        <p:nvSpPr>
          <p:cNvPr id="2186" name="Google Shape;2186;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special permissions for</a:t>
            </a:r>
            <a:r>
              <a:rPr lang="en"/>
              <a:t> three basic scenarios:</a:t>
            </a:r>
            <a:endParaRPr/>
          </a:p>
        </p:txBody>
      </p:sp>
      <p:sp>
        <p:nvSpPr>
          <p:cNvPr id="2187" name="Google Shape;2187;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8" name="Google Shape;2188;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9" name="Google Shape;2189;p120"/>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600"/>
              <a:t>Allowing multiple users to make changes to the same files inside a shared directory.</a:t>
            </a:r>
            <a:endParaRPr sz="1600"/>
          </a:p>
        </p:txBody>
      </p:sp>
      <p:sp>
        <p:nvSpPr>
          <p:cNvPr id="2190" name="Google Shape;2190;p120"/>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600"/>
              <a:t>Limiting users to only making changes to their own files within a shared directory.</a:t>
            </a:r>
            <a:endParaRPr sz="1600"/>
          </a:p>
        </p:txBody>
      </p:sp>
      <p:sp>
        <p:nvSpPr>
          <p:cNvPr id="2191" name="Google Shape;2191;p120"/>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600"/>
              <a:t>Allowing any user on the system to run a specific program as the root user.</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5" name="Shape 2195"/>
        <p:cNvGrpSpPr/>
        <p:nvPr/>
      </p:nvGrpSpPr>
      <p:grpSpPr>
        <a:xfrm>
          <a:off x="0" y="0"/>
          <a:ext cx="0" cy="0"/>
          <a:chOff x="0" y="0"/>
          <a:chExt cx="0" cy="0"/>
        </a:xfrm>
      </p:grpSpPr>
      <p:sp>
        <p:nvSpPr>
          <p:cNvPr id="2196" name="Google Shape;2196;p121"/>
          <p:cNvSpPr txBox="1"/>
          <p:nvPr>
            <p:ph type="title"/>
          </p:nvPr>
        </p:nvSpPr>
        <p:spPr>
          <a:xfrm>
            <a:off x="2552100" y="127242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a:t>
            </a:r>
            <a:r>
              <a:rPr lang="en" sz="3000"/>
              <a:t>or each of these three scenarios, there is a different </a:t>
            </a:r>
            <a:r>
              <a:rPr b="1" lang="en" sz="3000"/>
              <a:t>special bit </a:t>
            </a:r>
            <a:r>
              <a:rPr lang="en" sz="3000"/>
              <a:t>setting that we can add to an item's permissions.</a:t>
            </a:r>
            <a:endParaRPr sz="3000"/>
          </a:p>
        </p:txBody>
      </p:sp>
      <p:sp>
        <p:nvSpPr>
          <p:cNvPr id="2197" name="Google Shape;2197;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8" name="Google Shape;2198;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2" name="Shape 2202"/>
        <p:cNvGrpSpPr/>
        <p:nvPr/>
      </p:nvGrpSpPr>
      <p:grpSpPr>
        <a:xfrm>
          <a:off x="0" y="0"/>
          <a:ext cx="0" cy="0"/>
          <a:chOff x="0" y="0"/>
          <a:chExt cx="0" cy="0"/>
        </a:xfrm>
      </p:grpSpPr>
      <p:sp>
        <p:nvSpPr>
          <p:cNvPr id="2203" name="Google Shape;2203;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Special Permissions</a:t>
            </a:r>
            <a:endParaRPr>
              <a:solidFill>
                <a:schemeClr val="dk1"/>
              </a:solidFill>
            </a:endParaRPr>
          </a:p>
          <a:p>
            <a:pPr indent="0" lvl="0" marL="0" rtl="0" algn="l">
              <a:spcBef>
                <a:spcPts val="0"/>
              </a:spcBef>
              <a:spcAft>
                <a:spcPts val="0"/>
              </a:spcAft>
              <a:buNone/>
            </a:pPr>
            <a:r>
              <a:t/>
            </a:r>
            <a:endParaRPr/>
          </a:p>
        </p:txBody>
      </p:sp>
      <p:sp>
        <p:nvSpPr>
          <p:cNvPr id="2204" name="Google Shape;2204;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5" name="Google Shape;2205;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6" name="Google Shape;2206;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The</a:t>
            </a:r>
            <a:r>
              <a:rPr lang="en"/>
              <a:t> </a:t>
            </a:r>
            <a:r>
              <a:rPr b="1" lang="en">
                <a:latin typeface="Inconsolata"/>
                <a:ea typeface="Inconsolata"/>
                <a:cs typeface="Inconsolata"/>
                <a:sym typeface="Inconsolata"/>
              </a:rPr>
              <a:t>r</a:t>
            </a:r>
            <a:r>
              <a:rPr lang="en"/>
              <a:t>,</a:t>
            </a:r>
            <a:r>
              <a:rPr b="1" lang="en"/>
              <a:t> </a:t>
            </a:r>
            <a:r>
              <a:rPr b="1" lang="en">
                <a:latin typeface="Inconsolata"/>
                <a:ea typeface="Inconsolata"/>
                <a:cs typeface="Inconsolata"/>
                <a:sym typeface="Inconsolata"/>
              </a:rPr>
              <a:t>w</a:t>
            </a:r>
            <a:r>
              <a:rPr lang="en"/>
              <a:t>,</a:t>
            </a:r>
            <a:r>
              <a:rPr b="1" lang="en"/>
              <a:t> </a:t>
            </a:r>
            <a:r>
              <a:rPr lang="en"/>
              <a:t>and</a:t>
            </a:r>
            <a:r>
              <a:rPr b="1" lang="en"/>
              <a:t> </a:t>
            </a:r>
            <a:r>
              <a:rPr b="1" lang="en">
                <a:latin typeface="Inconsolata"/>
                <a:ea typeface="Inconsolata"/>
                <a:cs typeface="Inconsolata"/>
                <a:sym typeface="Inconsolata"/>
              </a:rPr>
              <a:t>x</a:t>
            </a:r>
            <a:r>
              <a:rPr lang="en"/>
              <a:t> bits are the standard characters for permissions. The </a:t>
            </a:r>
            <a:r>
              <a:rPr b="1" lang="en"/>
              <a:t>special bits</a:t>
            </a:r>
            <a:r>
              <a:rPr lang="en"/>
              <a:t> are those we add to permissions for the three scenarios mentioned before.</a:t>
            </a:r>
            <a:endParaRPr/>
          </a:p>
        </p:txBody>
      </p:sp>
      <p:sp>
        <p:nvSpPr>
          <p:cNvPr id="2207" name="Google Shape;2207;p122"/>
          <p:cNvSpPr txBox="1"/>
          <p:nvPr/>
        </p:nvSpPr>
        <p:spPr>
          <a:xfrm>
            <a:off x="1476275" y="3677625"/>
            <a:ext cx="71895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Inconsolata"/>
                <a:ea typeface="Inconsolata"/>
                <a:cs typeface="Inconsolata"/>
                <a:sym typeface="Inconsolata"/>
              </a:rPr>
              <a:t>d</a:t>
            </a:r>
            <a:r>
              <a:rPr lang="en" sz="6000">
                <a:latin typeface="Inconsolata"/>
                <a:ea typeface="Inconsolata"/>
                <a:cs typeface="Inconsolata"/>
                <a:sym typeface="Inconsolata"/>
              </a:rPr>
              <a:t>rwxrwxrwx  </a:t>
            </a:r>
            <a:r>
              <a:rPr lang="en" sz="6000">
                <a:solidFill>
                  <a:schemeClr val="dk1"/>
                </a:solidFill>
                <a:latin typeface="Inconsolata"/>
                <a:ea typeface="Inconsolata"/>
                <a:cs typeface="Inconsolata"/>
                <a:sym typeface="Inconsolata"/>
              </a:rPr>
              <a:t>rwx</a:t>
            </a:r>
            <a:endParaRPr sz="6000">
              <a:latin typeface="Inconsolata"/>
              <a:ea typeface="Inconsolata"/>
              <a:cs typeface="Inconsolata"/>
              <a:sym typeface="Inconsolata"/>
            </a:endParaRPr>
          </a:p>
        </p:txBody>
      </p:sp>
      <p:sp>
        <p:nvSpPr>
          <p:cNvPr id="2208" name="Google Shape;2208;p122"/>
          <p:cNvSpPr/>
          <p:nvPr/>
        </p:nvSpPr>
        <p:spPr>
          <a:xfrm rot="-5400000">
            <a:off x="2338700" y="3331404"/>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22"/>
          <p:cNvSpPr/>
          <p:nvPr/>
        </p:nvSpPr>
        <p:spPr>
          <a:xfrm rot="-5400000">
            <a:off x="3462025" y="3331404"/>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22"/>
          <p:cNvSpPr/>
          <p:nvPr/>
        </p:nvSpPr>
        <p:spPr>
          <a:xfrm rot="-5400000">
            <a:off x="4585350" y="3331391"/>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22"/>
          <p:cNvSpPr/>
          <p:nvPr/>
        </p:nvSpPr>
        <p:spPr>
          <a:xfrm rot="-5400000">
            <a:off x="3462025" y="1131300"/>
            <a:ext cx="393600" cy="31857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22"/>
          <p:cNvSpPr txBox="1"/>
          <p:nvPr/>
        </p:nvSpPr>
        <p:spPr>
          <a:xfrm>
            <a:off x="2065975" y="2105175"/>
            <a:ext cx="3185700" cy="5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A86E8"/>
                </a:solidFill>
                <a:latin typeface="Roboto"/>
                <a:ea typeface="Roboto"/>
                <a:cs typeface="Roboto"/>
                <a:sym typeface="Roboto"/>
              </a:rPr>
              <a:t>Permission classes</a:t>
            </a:r>
            <a:endParaRPr b="1" sz="1800">
              <a:solidFill>
                <a:srgbClr val="4A86E8"/>
              </a:solidFill>
              <a:latin typeface="Roboto"/>
              <a:ea typeface="Roboto"/>
              <a:cs typeface="Roboto"/>
              <a:sym typeface="Roboto"/>
            </a:endParaRPr>
          </a:p>
        </p:txBody>
      </p:sp>
      <p:sp>
        <p:nvSpPr>
          <p:cNvPr id="2213" name="Google Shape;2213;p122"/>
          <p:cNvSpPr txBox="1"/>
          <p:nvPr/>
        </p:nvSpPr>
        <p:spPr>
          <a:xfrm>
            <a:off x="2222525" y="3200388"/>
            <a:ext cx="33903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Roboto"/>
                <a:ea typeface="Roboto"/>
                <a:cs typeface="Roboto"/>
                <a:sym typeface="Roboto"/>
              </a:rPr>
              <a:t>User         Group          Other</a:t>
            </a:r>
            <a:endParaRPr b="1" sz="1800">
              <a:solidFill>
                <a:srgbClr val="4A86E8"/>
              </a:solidFill>
              <a:latin typeface="Roboto"/>
              <a:ea typeface="Roboto"/>
              <a:cs typeface="Roboto"/>
              <a:sym typeface="Roboto"/>
            </a:endParaRPr>
          </a:p>
          <a:p>
            <a:pPr indent="0" lvl="0" marL="0" rtl="0" algn="l">
              <a:spcBef>
                <a:spcPts val="0"/>
              </a:spcBef>
              <a:spcAft>
                <a:spcPts val="0"/>
              </a:spcAft>
              <a:buNone/>
            </a:pPr>
            <a:r>
              <a:t/>
            </a:r>
            <a:endParaRPr b="1" sz="1800">
              <a:solidFill>
                <a:srgbClr val="4A86E8"/>
              </a:solidFill>
              <a:latin typeface="Roboto"/>
              <a:ea typeface="Roboto"/>
              <a:cs typeface="Roboto"/>
              <a:sym typeface="Roboto"/>
            </a:endParaRPr>
          </a:p>
        </p:txBody>
      </p:sp>
      <p:cxnSp>
        <p:nvCxnSpPr>
          <p:cNvPr id="2214" name="Google Shape;2214;p122"/>
          <p:cNvCxnSpPr/>
          <p:nvPr/>
        </p:nvCxnSpPr>
        <p:spPr>
          <a:xfrm rot="10800000">
            <a:off x="1853400" y="2232000"/>
            <a:ext cx="0" cy="1598100"/>
          </a:xfrm>
          <a:prstGeom prst="straightConnector1">
            <a:avLst/>
          </a:prstGeom>
          <a:noFill/>
          <a:ln cap="flat" cmpd="sng" w="19050">
            <a:solidFill>
              <a:srgbClr val="A9B7C0"/>
            </a:solidFill>
            <a:prstDash val="solid"/>
            <a:round/>
            <a:headEnd len="med" w="med" type="none"/>
            <a:tailEnd len="med" w="med" type="oval"/>
          </a:ln>
        </p:spPr>
      </p:cxnSp>
      <p:sp>
        <p:nvSpPr>
          <p:cNvPr id="2215" name="Google Shape;2215;p122"/>
          <p:cNvSpPr txBox="1"/>
          <p:nvPr/>
        </p:nvSpPr>
        <p:spPr>
          <a:xfrm>
            <a:off x="444900" y="1853775"/>
            <a:ext cx="1504800" cy="55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4A86E8"/>
                </a:solidFill>
                <a:latin typeface="Roboto"/>
                <a:ea typeface="Roboto"/>
                <a:cs typeface="Roboto"/>
                <a:sym typeface="Roboto"/>
              </a:rPr>
              <a:t>File type</a:t>
            </a:r>
            <a:endParaRPr b="1" sz="1800">
              <a:solidFill>
                <a:srgbClr val="4A86E8"/>
              </a:solidFill>
              <a:latin typeface="Roboto"/>
              <a:ea typeface="Roboto"/>
              <a:cs typeface="Roboto"/>
              <a:sym typeface="Roboto"/>
            </a:endParaRPr>
          </a:p>
        </p:txBody>
      </p:sp>
      <p:cxnSp>
        <p:nvCxnSpPr>
          <p:cNvPr id="2216" name="Google Shape;2216;p122"/>
          <p:cNvCxnSpPr/>
          <p:nvPr/>
        </p:nvCxnSpPr>
        <p:spPr>
          <a:xfrm rot="10800000">
            <a:off x="6234525" y="2469075"/>
            <a:ext cx="0" cy="1598100"/>
          </a:xfrm>
          <a:prstGeom prst="straightConnector1">
            <a:avLst/>
          </a:prstGeom>
          <a:noFill/>
          <a:ln cap="flat" cmpd="sng" w="19050">
            <a:solidFill>
              <a:srgbClr val="A9B7C0"/>
            </a:solidFill>
            <a:prstDash val="solid"/>
            <a:round/>
            <a:headEnd len="med" w="med" type="none"/>
            <a:tailEnd len="med" w="med" type="oval"/>
          </a:ln>
        </p:spPr>
      </p:cxnSp>
      <p:sp>
        <p:nvSpPr>
          <p:cNvPr id="2217" name="Google Shape;2217;p122"/>
          <p:cNvSpPr txBox="1"/>
          <p:nvPr/>
        </p:nvSpPr>
        <p:spPr>
          <a:xfrm>
            <a:off x="6202425" y="2311075"/>
            <a:ext cx="1504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Roboto"/>
                <a:ea typeface="Roboto"/>
                <a:cs typeface="Roboto"/>
                <a:sym typeface="Roboto"/>
              </a:rPr>
              <a:t>Read</a:t>
            </a:r>
            <a:endParaRPr b="1" sz="1800">
              <a:solidFill>
                <a:srgbClr val="4A86E8"/>
              </a:solidFill>
              <a:latin typeface="Roboto"/>
              <a:ea typeface="Roboto"/>
              <a:cs typeface="Roboto"/>
              <a:sym typeface="Roboto"/>
            </a:endParaRPr>
          </a:p>
        </p:txBody>
      </p:sp>
      <p:cxnSp>
        <p:nvCxnSpPr>
          <p:cNvPr id="2218" name="Google Shape;2218;p122"/>
          <p:cNvCxnSpPr/>
          <p:nvPr/>
        </p:nvCxnSpPr>
        <p:spPr>
          <a:xfrm rot="10800000">
            <a:off x="6699925" y="2870700"/>
            <a:ext cx="0" cy="1215600"/>
          </a:xfrm>
          <a:prstGeom prst="straightConnector1">
            <a:avLst/>
          </a:prstGeom>
          <a:noFill/>
          <a:ln cap="flat" cmpd="sng" w="19050">
            <a:solidFill>
              <a:srgbClr val="A9B7C0"/>
            </a:solidFill>
            <a:prstDash val="solid"/>
            <a:round/>
            <a:headEnd len="med" w="med" type="none"/>
            <a:tailEnd len="med" w="med" type="oval"/>
          </a:ln>
        </p:spPr>
      </p:cxnSp>
      <p:sp>
        <p:nvSpPr>
          <p:cNvPr id="2219" name="Google Shape;2219;p122"/>
          <p:cNvSpPr txBox="1"/>
          <p:nvPr/>
        </p:nvSpPr>
        <p:spPr>
          <a:xfrm>
            <a:off x="6699925" y="2720100"/>
            <a:ext cx="1504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Roboto"/>
                <a:ea typeface="Roboto"/>
                <a:cs typeface="Roboto"/>
                <a:sym typeface="Roboto"/>
              </a:rPr>
              <a:t>Write</a:t>
            </a:r>
            <a:endParaRPr b="1" sz="1800">
              <a:solidFill>
                <a:srgbClr val="4A86E8"/>
              </a:solidFill>
              <a:latin typeface="Roboto"/>
              <a:ea typeface="Roboto"/>
              <a:cs typeface="Roboto"/>
              <a:sym typeface="Roboto"/>
            </a:endParaRPr>
          </a:p>
        </p:txBody>
      </p:sp>
      <p:cxnSp>
        <p:nvCxnSpPr>
          <p:cNvPr id="2220" name="Google Shape;2220;p122"/>
          <p:cNvCxnSpPr/>
          <p:nvPr/>
        </p:nvCxnSpPr>
        <p:spPr>
          <a:xfrm rot="10800000">
            <a:off x="7205325" y="3320700"/>
            <a:ext cx="0" cy="765600"/>
          </a:xfrm>
          <a:prstGeom prst="straightConnector1">
            <a:avLst/>
          </a:prstGeom>
          <a:noFill/>
          <a:ln cap="flat" cmpd="sng" w="19050">
            <a:solidFill>
              <a:srgbClr val="A9B7C0"/>
            </a:solidFill>
            <a:prstDash val="solid"/>
            <a:round/>
            <a:headEnd len="med" w="med" type="none"/>
            <a:tailEnd len="med" w="med" type="oval"/>
          </a:ln>
        </p:spPr>
      </p:cxnSp>
      <p:sp>
        <p:nvSpPr>
          <p:cNvPr id="2221" name="Google Shape;2221;p122"/>
          <p:cNvSpPr txBox="1"/>
          <p:nvPr/>
        </p:nvSpPr>
        <p:spPr>
          <a:xfrm>
            <a:off x="7205325" y="3187763"/>
            <a:ext cx="1504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Roboto"/>
                <a:ea typeface="Roboto"/>
                <a:cs typeface="Roboto"/>
                <a:sym typeface="Roboto"/>
              </a:rPr>
              <a:t>Execute</a:t>
            </a:r>
            <a:endParaRPr b="1" sz="1800">
              <a:solidFill>
                <a:srgbClr val="4A86E8"/>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5" name="Shape 2225"/>
        <p:cNvGrpSpPr/>
        <p:nvPr/>
      </p:nvGrpSpPr>
      <p:grpSpPr>
        <a:xfrm>
          <a:off x="0" y="0"/>
          <a:ext cx="0" cy="0"/>
          <a:chOff x="0" y="0"/>
          <a:chExt cx="0" cy="0"/>
        </a:xfrm>
      </p:grpSpPr>
      <p:sp>
        <p:nvSpPr>
          <p:cNvPr id="2226" name="Google Shape;2226;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Special Permissions</a:t>
            </a:r>
            <a:endParaRPr/>
          </a:p>
        </p:txBody>
      </p:sp>
      <p:sp>
        <p:nvSpPr>
          <p:cNvPr id="2227" name="Google Shape;2227;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Special bits are displayed alongside the permissions of an item, in the place of the </a:t>
            </a:r>
            <a:r>
              <a:rPr b="1" lang="en"/>
              <a:t>execute</a:t>
            </a:r>
            <a:r>
              <a:rPr lang="en"/>
              <a:t> bit.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 these cases, the </a:t>
            </a:r>
            <a:r>
              <a:rPr b="1" lang="en">
                <a:latin typeface="Inconsolata"/>
                <a:ea typeface="Inconsolata"/>
                <a:cs typeface="Inconsolata"/>
                <a:sym typeface="Inconsolata"/>
              </a:rPr>
              <a:t>x</a:t>
            </a:r>
            <a:r>
              <a:rPr lang="en"/>
              <a:t> setting is still present, it's just not displayed.</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The special bit and the execute settings are used in conjunction with each other. To use a special bit, we would first allow execute permissions before setting the special bit.</a:t>
            </a:r>
            <a:endParaRPr/>
          </a:p>
          <a:p>
            <a:pPr indent="-317500" lvl="0" marL="457200" rtl="0" algn="l">
              <a:spcBef>
                <a:spcPts val="1000"/>
              </a:spcBef>
              <a:spcAft>
                <a:spcPts val="1000"/>
              </a:spcAft>
              <a:buSzPts val="1400"/>
              <a:buChar char="●"/>
            </a:pPr>
            <a:r>
              <a:rPr lang="en">
                <a:solidFill>
                  <a:schemeClr val="dk1"/>
                </a:solidFill>
              </a:rPr>
              <a:t>There are three special bit options, one for the owner, group, and other  permissions.</a:t>
            </a:r>
            <a:endParaRPr/>
          </a:p>
        </p:txBody>
      </p:sp>
      <p:sp>
        <p:nvSpPr>
          <p:cNvPr id="2228" name="Google Shape;222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9" name="Google Shape;2229;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3" name="Shape 2233"/>
        <p:cNvGrpSpPr/>
        <p:nvPr/>
      </p:nvGrpSpPr>
      <p:grpSpPr>
        <a:xfrm>
          <a:off x="0" y="0"/>
          <a:ext cx="0" cy="0"/>
          <a:chOff x="0" y="0"/>
          <a:chExt cx="0" cy="0"/>
        </a:xfrm>
      </p:grpSpPr>
      <p:sp>
        <p:nvSpPr>
          <p:cNvPr id="2234" name="Google Shape;2234;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Special Permissions</a:t>
            </a:r>
            <a:endParaRPr>
              <a:solidFill>
                <a:schemeClr val="dk1"/>
              </a:solidFill>
            </a:endParaRPr>
          </a:p>
          <a:p>
            <a:pPr indent="0" lvl="0" marL="0" rtl="0" algn="l">
              <a:spcBef>
                <a:spcPts val="0"/>
              </a:spcBef>
              <a:spcAft>
                <a:spcPts val="0"/>
              </a:spcAft>
              <a:buNone/>
            </a:pPr>
            <a:r>
              <a:t/>
            </a:r>
            <a:endParaRPr/>
          </a:p>
        </p:txBody>
      </p:sp>
      <p:sp>
        <p:nvSpPr>
          <p:cNvPr id="2235" name="Google Shape;2235;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enable or disable these bits by using the same </a:t>
            </a:r>
            <a:r>
              <a:rPr b="1" lang="en">
                <a:latin typeface="Inconsolata"/>
                <a:ea typeface="Inconsolata"/>
                <a:cs typeface="Inconsolata"/>
                <a:sym typeface="Inconsolata"/>
              </a:rPr>
              <a:t>chmod</a:t>
            </a:r>
            <a:r>
              <a:rPr b="1" lang="en"/>
              <a:t> </a:t>
            </a:r>
            <a:r>
              <a:rPr lang="en"/>
              <a:t>command we learned in the last class. We can use either symbolic or octal notation.</a:t>
            </a:r>
            <a:endParaRPr/>
          </a:p>
        </p:txBody>
      </p:sp>
      <p:sp>
        <p:nvSpPr>
          <p:cNvPr id="2236" name="Google Shape;2236;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7" name="Google Shape;2237;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238" name="Google Shape;2238;p124"/>
          <p:cNvGraphicFramePr/>
          <p:nvPr/>
        </p:nvGraphicFramePr>
        <p:xfrm>
          <a:off x="494525" y="1908525"/>
          <a:ext cx="3000000" cy="3000000"/>
        </p:xfrm>
        <a:graphic>
          <a:graphicData uri="http://schemas.openxmlformats.org/drawingml/2006/table">
            <a:tbl>
              <a:tblPr>
                <a:noFill/>
                <a:tableStyleId>{FDAAF883-6358-4B81-81C5-1BE4554D0CA5}</a:tableStyleId>
              </a:tblPr>
              <a:tblGrid>
                <a:gridCol w="1645925"/>
                <a:gridCol w="6581450"/>
              </a:tblGrid>
              <a:tr h="654000">
                <a:tc>
                  <a:txBody>
                    <a:bodyPr/>
                    <a:lstStyle/>
                    <a:p>
                      <a:pPr indent="0" lvl="0" marL="0" rtl="0" algn="r">
                        <a:spcBef>
                          <a:spcPts val="0"/>
                        </a:spcBef>
                        <a:spcAft>
                          <a:spcPts val="0"/>
                        </a:spcAft>
                        <a:buNone/>
                      </a:pPr>
                      <a:r>
                        <a:rPr lang="en" sz="2400">
                          <a:solidFill>
                            <a:srgbClr val="FFFFFF"/>
                          </a:solidFill>
                          <a:latin typeface="Inconsolata"/>
                          <a:ea typeface="Inconsolata"/>
                          <a:cs typeface="Inconsolata"/>
                          <a:sym typeface="Inconsolata"/>
                        </a:rPr>
                        <a:t>ls -l</a:t>
                      </a:r>
                      <a:endParaRPr sz="24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show the permissions info. </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80075">
                <a:tc>
                  <a:txBody>
                    <a:bodyPr/>
                    <a:lstStyle/>
                    <a:p>
                      <a:pPr indent="0" lvl="0" marL="0" rtl="0" algn="r">
                        <a:spcBef>
                          <a:spcPts val="0"/>
                        </a:spcBef>
                        <a:spcAft>
                          <a:spcPts val="0"/>
                        </a:spcAft>
                        <a:buNone/>
                      </a:pPr>
                      <a:r>
                        <a:rPr lang="en" sz="2400">
                          <a:solidFill>
                            <a:srgbClr val="FFFFFF"/>
                          </a:solidFill>
                          <a:latin typeface="Inconsolata"/>
                          <a:ea typeface="Inconsolata"/>
                          <a:cs typeface="Inconsolata"/>
                          <a:sym typeface="Inconsolata"/>
                        </a:rPr>
                        <a:t>chmod</a:t>
                      </a:r>
                      <a:endParaRPr sz="24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change the permissions info.</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chemeClr val="accent6"/>
                    </a:solidFill>
                  </a:tcPr>
                </a:tc>
              </a:tr>
              <a:tr h="654000">
                <a:tc>
                  <a:txBody>
                    <a:bodyPr/>
                    <a:lstStyle/>
                    <a:p>
                      <a:pPr indent="0" lvl="0" marL="0" rtl="0" algn="r">
                        <a:spcBef>
                          <a:spcPts val="0"/>
                        </a:spcBef>
                        <a:spcAft>
                          <a:spcPts val="0"/>
                        </a:spcAft>
                        <a:buNone/>
                      </a:pPr>
                      <a:r>
                        <a:rPr lang="en" sz="2400">
                          <a:solidFill>
                            <a:srgbClr val="FFFFFF"/>
                          </a:solidFill>
                          <a:latin typeface="Inconsolata"/>
                          <a:ea typeface="Inconsolata"/>
                          <a:cs typeface="Inconsolata"/>
                          <a:sym typeface="Inconsolata"/>
                        </a:rPr>
                        <a:t>chown</a:t>
                      </a:r>
                      <a:endParaRPr sz="24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change the owner and group of a file. </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2" name="Shape 2242"/>
        <p:cNvGrpSpPr/>
        <p:nvPr/>
      </p:nvGrpSpPr>
      <p:grpSpPr>
        <a:xfrm>
          <a:off x="0" y="0"/>
          <a:ext cx="0" cy="0"/>
          <a:chOff x="0" y="0"/>
          <a:chExt cx="0" cy="0"/>
        </a:xfrm>
      </p:grpSpPr>
      <p:sp>
        <p:nvSpPr>
          <p:cNvPr id="2243" name="Google Shape;2243;p125"/>
          <p:cNvSpPr txBox="1"/>
          <p:nvPr>
            <p:ph type="title"/>
          </p:nvPr>
        </p:nvSpPr>
        <p:spPr>
          <a:xfrm>
            <a:off x="274350" y="1968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Roboto"/>
                <a:ea typeface="Roboto"/>
                <a:cs typeface="Roboto"/>
                <a:sym typeface="Roboto"/>
              </a:rPr>
              <a:t>The Sticky bit lives in the execute </a:t>
            </a:r>
            <a:br>
              <a:rPr lang="en" sz="3000">
                <a:solidFill>
                  <a:schemeClr val="dk1"/>
                </a:solidFill>
                <a:latin typeface="Roboto"/>
                <a:ea typeface="Roboto"/>
                <a:cs typeface="Roboto"/>
                <a:sym typeface="Roboto"/>
              </a:rPr>
            </a:br>
            <a:r>
              <a:rPr lang="en" sz="3000">
                <a:solidFill>
                  <a:schemeClr val="dk1"/>
                </a:solidFill>
                <a:latin typeface="Roboto"/>
                <a:ea typeface="Roboto"/>
                <a:cs typeface="Roboto"/>
                <a:sym typeface="Roboto"/>
              </a:rPr>
              <a:t>position for the </a:t>
            </a:r>
            <a:r>
              <a:rPr i="1" lang="en" sz="3000">
                <a:solidFill>
                  <a:schemeClr val="dk1"/>
                </a:solidFill>
                <a:latin typeface="Roboto"/>
                <a:ea typeface="Roboto"/>
                <a:cs typeface="Roboto"/>
                <a:sym typeface="Roboto"/>
              </a:rPr>
              <a:t>other</a:t>
            </a:r>
            <a:r>
              <a:rPr lang="en" sz="3000">
                <a:solidFill>
                  <a:schemeClr val="dk1"/>
                </a:solidFill>
                <a:latin typeface="Roboto"/>
                <a:ea typeface="Roboto"/>
                <a:cs typeface="Roboto"/>
                <a:sym typeface="Roboto"/>
              </a:rPr>
              <a:t> permissions.</a:t>
            </a:r>
            <a:endParaRPr sz="3000"/>
          </a:p>
        </p:txBody>
      </p:sp>
      <p:sp>
        <p:nvSpPr>
          <p:cNvPr id="2244" name="Google Shape;2244;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5" name="Google Shape;2245;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9" name="Shape 2249"/>
        <p:cNvGrpSpPr/>
        <p:nvPr/>
      </p:nvGrpSpPr>
      <p:grpSpPr>
        <a:xfrm>
          <a:off x="0" y="0"/>
          <a:ext cx="0" cy="0"/>
          <a:chOff x="0" y="0"/>
          <a:chExt cx="0" cy="0"/>
        </a:xfrm>
      </p:grpSpPr>
      <p:sp>
        <p:nvSpPr>
          <p:cNvPr id="2250" name="Google Shape;2250;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Sticky Bit</a:t>
            </a:r>
            <a:endParaRPr/>
          </a:p>
        </p:txBody>
      </p:sp>
      <p:sp>
        <p:nvSpPr>
          <p:cNvPr id="2251" name="Google Shape;2251;p126"/>
          <p:cNvSpPr txBox="1"/>
          <p:nvPr>
            <p:ph idx="1" type="subTitle"/>
          </p:nvPr>
        </p:nvSpPr>
        <p:spPr>
          <a:xfrm>
            <a:off x="0" y="675975"/>
            <a:ext cx="4298400" cy="1320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a:t>
            </a:r>
            <a:r>
              <a:rPr lang="en"/>
              <a:t>estricts users from making changes to other users’ files inside a shared directory.</a:t>
            </a:r>
            <a:endParaRPr/>
          </a:p>
          <a:p>
            <a:pPr indent="0" lvl="0" marL="0" rtl="0" algn="l">
              <a:spcBef>
                <a:spcPts val="0"/>
              </a:spcBef>
              <a:spcAft>
                <a:spcPts val="0"/>
              </a:spcAft>
              <a:buNone/>
            </a:pPr>
            <a:r>
              <a:t/>
            </a:r>
            <a:endParaRPr/>
          </a:p>
        </p:txBody>
      </p:sp>
      <p:sp>
        <p:nvSpPr>
          <p:cNvPr id="2252" name="Google Shape;2252;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3" name="Google Shape;2253;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54" name="Google Shape;2254;p126"/>
          <p:cNvPicPr preferRelativeResize="0"/>
          <p:nvPr/>
        </p:nvPicPr>
        <p:blipFill>
          <a:blip r:embed="rId3">
            <a:alphaModFix/>
          </a:blip>
          <a:stretch>
            <a:fillRect/>
          </a:stretch>
        </p:blipFill>
        <p:spPr>
          <a:xfrm>
            <a:off x="2692775" y="860525"/>
            <a:ext cx="6176903" cy="4020470"/>
          </a:xfrm>
          <a:prstGeom prst="rect">
            <a:avLst/>
          </a:prstGeom>
          <a:noFill/>
          <a:ln>
            <a:noFill/>
          </a:ln>
        </p:spPr>
      </p:pic>
      <p:sp>
        <p:nvSpPr>
          <p:cNvPr id="2255" name="Google Shape;2255;p126"/>
          <p:cNvSpPr/>
          <p:nvPr/>
        </p:nvSpPr>
        <p:spPr>
          <a:xfrm>
            <a:off x="5377946" y="2951807"/>
            <a:ext cx="806400" cy="806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26"/>
          <p:cNvSpPr txBox="1"/>
          <p:nvPr/>
        </p:nvSpPr>
        <p:spPr>
          <a:xfrm>
            <a:off x="5480483" y="2734212"/>
            <a:ext cx="1440600" cy="9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0000"/>
                </a:solidFill>
                <a:latin typeface="Roboto"/>
                <a:ea typeface="Roboto"/>
                <a:cs typeface="Roboto"/>
                <a:sym typeface="Roboto"/>
              </a:rPr>
              <a:t>x</a:t>
            </a:r>
            <a:endParaRPr sz="6000">
              <a:solidFill>
                <a:srgbClr val="FF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0" name="Shape 2260"/>
        <p:cNvGrpSpPr/>
        <p:nvPr/>
      </p:nvGrpSpPr>
      <p:grpSpPr>
        <a:xfrm>
          <a:off x="0" y="0"/>
          <a:ext cx="0" cy="0"/>
          <a:chOff x="0" y="0"/>
          <a:chExt cx="0" cy="0"/>
        </a:xfrm>
      </p:grpSpPr>
      <p:sp>
        <p:nvSpPr>
          <p:cNvPr id="2261" name="Google Shape;226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Sticky Bit</a:t>
            </a:r>
            <a:endParaRPr>
              <a:solidFill>
                <a:schemeClr val="dk1"/>
              </a:solidFill>
            </a:endParaRPr>
          </a:p>
          <a:p>
            <a:pPr indent="0" lvl="0" marL="0" rtl="0" algn="l">
              <a:spcBef>
                <a:spcPts val="0"/>
              </a:spcBef>
              <a:spcAft>
                <a:spcPts val="0"/>
              </a:spcAft>
              <a:buNone/>
            </a:pPr>
            <a:r>
              <a:t/>
            </a:r>
            <a:endParaRPr/>
          </a:p>
        </p:txBody>
      </p:sp>
      <p:sp>
        <p:nvSpPr>
          <p:cNvPr id="2262" name="Google Shape;2262;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a:t>
            </a:r>
            <a:r>
              <a:rPr lang="en">
                <a:solidFill>
                  <a:schemeClr val="dk1"/>
                </a:solidFill>
              </a:rPr>
              <a:t>isplayed with a</a:t>
            </a:r>
            <a:r>
              <a:rPr b="1" lang="en"/>
              <a:t> </a:t>
            </a:r>
            <a:r>
              <a:rPr b="1" lang="en">
                <a:latin typeface="Inconsolata"/>
                <a:ea typeface="Inconsolata"/>
                <a:cs typeface="Inconsolata"/>
                <a:sym typeface="Inconsolata"/>
              </a:rPr>
              <a:t>t</a:t>
            </a:r>
            <a:r>
              <a:rPr b="1" lang="en"/>
              <a:t> </a:t>
            </a:r>
            <a:r>
              <a:rPr lang="en">
                <a:solidFill>
                  <a:schemeClr val="dk1"/>
                </a:solidFill>
              </a:rPr>
              <a:t>in the place of the </a:t>
            </a:r>
            <a:r>
              <a:rPr b="1" lang="en">
                <a:latin typeface="Inconsolata"/>
                <a:ea typeface="Inconsolata"/>
                <a:cs typeface="Inconsolata"/>
                <a:sym typeface="Inconsolata"/>
              </a:rPr>
              <a:t>x</a:t>
            </a:r>
            <a:r>
              <a:rPr lang="en">
                <a:solidFill>
                  <a:schemeClr val="dk1"/>
                </a:solidFill>
              </a:rPr>
              <a:t> for the </a:t>
            </a:r>
            <a:r>
              <a:rPr i="1" lang="en">
                <a:solidFill>
                  <a:schemeClr val="dk1"/>
                </a:solidFill>
              </a:rPr>
              <a:t>other</a:t>
            </a:r>
            <a:r>
              <a:rPr lang="en">
                <a:solidFill>
                  <a:schemeClr val="dk1"/>
                </a:solidFill>
              </a:rPr>
              <a:t> permissions:</a:t>
            </a:r>
            <a:r>
              <a:rPr b="1" lang="en"/>
              <a:t> </a:t>
            </a:r>
            <a:r>
              <a:rPr b="1" lang="en">
                <a:latin typeface="Inconsolata"/>
                <a:ea typeface="Inconsolata"/>
                <a:cs typeface="Inconsolata"/>
                <a:sym typeface="Inconsolata"/>
              </a:rPr>
              <a:t>drwxrwxrw</a:t>
            </a:r>
            <a:r>
              <a:rPr b="1" lang="en" u="sng">
                <a:latin typeface="Inconsolata"/>
                <a:ea typeface="Inconsolata"/>
                <a:cs typeface="Inconsolata"/>
                <a:sym typeface="Inconsolata"/>
              </a:rPr>
              <a:t>t</a:t>
            </a:r>
            <a:r>
              <a:rPr b="1" lang="en"/>
              <a:t>.</a:t>
            </a:r>
            <a:endParaRPr b="1"/>
          </a:p>
          <a:p>
            <a:pPr indent="0" lvl="0" marL="0" rtl="0" algn="l">
              <a:spcBef>
                <a:spcPts val="0"/>
              </a:spcBef>
              <a:spcAft>
                <a:spcPts val="0"/>
              </a:spcAft>
              <a:buNone/>
            </a:pPr>
            <a:r>
              <a:t/>
            </a:r>
            <a:endParaRPr/>
          </a:p>
        </p:txBody>
      </p:sp>
      <p:sp>
        <p:nvSpPr>
          <p:cNvPr id="2263" name="Google Shape;2263;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4" name="Google Shape;2264;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5" name="Google Shape;2265;p127"/>
          <p:cNvSpPr txBox="1"/>
          <p:nvPr/>
        </p:nvSpPr>
        <p:spPr>
          <a:xfrm>
            <a:off x="2509800" y="3512400"/>
            <a:ext cx="71895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Inconsolata"/>
                <a:ea typeface="Inconsolata"/>
                <a:cs typeface="Inconsolata"/>
                <a:sym typeface="Inconsolata"/>
              </a:rPr>
              <a:t>drwxrwxrw</a:t>
            </a:r>
            <a:r>
              <a:rPr lang="en" sz="6000">
                <a:highlight>
                  <a:schemeClr val="accent6"/>
                </a:highlight>
                <a:latin typeface="Inconsolata"/>
                <a:ea typeface="Inconsolata"/>
                <a:cs typeface="Inconsolata"/>
                <a:sym typeface="Inconsolata"/>
              </a:rPr>
              <a:t>t</a:t>
            </a:r>
            <a:endParaRPr sz="6000">
              <a:highlight>
                <a:schemeClr val="accent6"/>
              </a:highlight>
              <a:latin typeface="Inconsolata"/>
              <a:ea typeface="Inconsolata"/>
              <a:cs typeface="Inconsolata"/>
              <a:sym typeface="Inconsolata"/>
            </a:endParaRPr>
          </a:p>
        </p:txBody>
      </p:sp>
      <p:sp>
        <p:nvSpPr>
          <p:cNvPr id="2266" name="Google Shape;2266;p127"/>
          <p:cNvSpPr/>
          <p:nvPr/>
        </p:nvSpPr>
        <p:spPr>
          <a:xfrm rot="-5400000">
            <a:off x="3372225" y="3166179"/>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27"/>
          <p:cNvSpPr/>
          <p:nvPr/>
        </p:nvSpPr>
        <p:spPr>
          <a:xfrm rot="-5400000">
            <a:off x="4495550" y="3166179"/>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27"/>
          <p:cNvSpPr/>
          <p:nvPr/>
        </p:nvSpPr>
        <p:spPr>
          <a:xfrm rot="-5400000">
            <a:off x="5618875" y="3166166"/>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27"/>
          <p:cNvSpPr/>
          <p:nvPr/>
        </p:nvSpPr>
        <p:spPr>
          <a:xfrm rot="-5400000">
            <a:off x="4495550" y="966075"/>
            <a:ext cx="393600" cy="31857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27"/>
          <p:cNvSpPr txBox="1"/>
          <p:nvPr/>
        </p:nvSpPr>
        <p:spPr>
          <a:xfrm>
            <a:off x="3099500" y="1939950"/>
            <a:ext cx="3185700" cy="5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A86E8"/>
                </a:solidFill>
                <a:latin typeface="Roboto"/>
                <a:ea typeface="Roboto"/>
                <a:cs typeface="Roboto"/>
                <a:sym typeface="Roboto"/>
              </a:rPr>
              <a:t>Permission classes</a:t>
            </a:r>
            <a:endParaRPr b="1" sz="1800">
              <a:solidFill>
                <a:srgbClr val="4A86E8"/>
              </a:solidFill>
              <a:latin typeface="Roboto"/>
              <a:ea typeface="Roboto"/>
              <a:cs typeface="Roboto"/>
              <a:sym typeface="Roboto"/>
            </a:endParaRPr>
          </a:p>
        </p:txBody>
      </p:sp>
      <p:sp>
        <p:nvSpPr>
          <p:cNvPr id="2271" name="Google Shape;2271;p127"/>
          <p:cNvSpPr txBox="1"/>
          <p:nvPr/>
        </p:nvSpPr>
        <p:spPr>
          <a:xfrm>
            <a:off x="3256050" y="3035163"/>
            <a:ext cx="33903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Roboto"/>
                <a:ea typeface="Roboto"/>
                <a:cs typeface="Roboto"/>
                <a:sym typeface="Roboto"/>
              </a:rPr>
              <a:t>User         Group          Other</a:t>
            </a:r>
            <a:endParaRPr b="1" sz="1800">
              <a:solidFill>
                <a:srgbClr val="4A86E8"/>
              </a:solidFill>
              <a:latin typeface="Roboto"/>
              <a:ea typeface="Roboto"/>
              <a:cs typeface="Roboto"/>
              <a:sym typeface="Roboto"/>
            </a:endParaRPr>
          </a:p>
          <a:p>
            <a:pPr indent="0" lvl="0" marL="0" rtl="0" algn="l">
              <a:spcBef>
                <a:spcPts val="0"/>
              </a:spcBef>
              <a:spcAft>
                <a:spcPts val="0"/>
              </a:spcAft>
              <a:buNone/>
            </a:pPr>
            <a:r>
              <a:t/>
            </a:r>
            <a:endParaRPr b="1" sz="1800">
              <a:solidFill>
                <a:srgbClr val="4A86E8"/>
              </a:solidFill>
              <a:latin typeface="Roboto"/>
              <a:ea typeface="Roboto"/>
              <a:cs typeface="Roboto"/>
              <a:sym typeface="Roboto"/>
            </a:endParaRPr>
          </a:p>
        </p:txBody>
      </p:sp>
      <p:cxnSp>
        <p:nvCxnSpPr>
          <p:cNvPr id="2272" name="Google Shape;2272;p127"/>
          <p:cNvCxnSpPr/>
          <p:nvPr/>
        </p:nvCxnSpPr>
        <p:spPr>
          <a:xfrm rot="10800000">
            <a:off x="2886925" y="2066775"/>
            <a:ext cx="0" cy="1598100"/>
          </a:xfrm>
          <a:prstGeom prst="straightConnector1">
            <a:avLst/>
          </a:prstGeom>
          <a:noFill/>
          <a:ln cap="flat" cmpd="sng" w="19050">
            <a:solidFill>
              <a:srgbClr val="A9B7C0"/>
            </a:solidFill>
            <a:prstDash val="solid"/>
            <a:round/>
            <a:headEnd len="med" w="med" type="none"/>
            <a:tailEnd len="med" w="med" type="oval"/>
          </a:ln>
        </p:spPr>
      </p:cxnSp>
      <p:sp>
        <p:nvSpPr>
          <p:cNvPr id="2273" name="Google Shape;2273;p127"/>
          <p:cNvSpPr txBox="1"/>
          <p:nvPr/>
        </p:nvSpPr>
        <p:spPr>
          <a:xfrm>
            <a:off x="1478425" y="1688550"/>
            <a:ext cx="1504800" cy="55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4A86E8"/>
                </a:solidFill>
                <a:latin typeface="Roboto"/>
                <a:ea typeface="Roboto"/>
                <a:cs typeface="Roboto"/>
                <a:sym typeface="Roboto"/>
              </a:rPr>
              <a:t>File type</a:t>
            </a:r>
            <a:endParaRPr b="1" sz="1800">
              <a:solidFill>
                <a:srgbClr val="4A86E8"/>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8" name="Shape 2078"/>
        <p:cNvGrpSpPr/>
        <p:nvPr/>
      </p:nvGrpSpPr>
      <p:grpSpPr>
        <a:xfrm>
          <a:off x="0" y="0"/>
          <a:ext cx="0" cy="0"/>
          <a:chOff x="0" y="0"/>
          <a:chExt cx="0" cy="0"/>
        </a:xfrm>
      </p:grpSpPr>
      <p:sp>
        <p:nvSpPr>
          <p:cNvPr id="2079" name="Google Shape;2079;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a:t>
            </a:r>
            <a:r>
              <a:rPr lang="en">
                <a:solidFill>
                  <a:schemeClr val="dk1"/>
                </a:solidFill>
              </a:rPr>
              <a:t> Objectives</a:t>
            </a:r>
            <a:endParaRPr/>
          </a:p>
        </p:txBody>
      </p:sp>
      <p:sp>
        <p:nvSpPr>
          <p:cNvPr id="2080" name="Google Shape;2080;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class, you will be able to:</a:t>
            </a:r>
            <a:endParaRPr/>
          </a:p>
        </p:txBody>
      </p:sp>
      <p:sp>
        <p:nvSpPr>
          <p:cNvPr id="2081" name="Google Shape;2081;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2" name="Google Shape;2082;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3" name="Google Shape;2083;p11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Set file permissions on programs using the </a:t>
            </a:r>
            <a:r>
              <a:rPr b="1" lang="en" sz="1600">
                <a:latin typeface="Inconsolata"/>
                <a:ea typeface="Inconsolata"/>
                <a:cs typeface="Inconsolata"/>
                <a:sym typeface="Inconsolata"/>
              </a:rPr>
              <a:t>SUID</a:t>
            </a:r>
            <a:r>
              <a:rPr lang="en" sz="1600"/>
              <a:t> or </a:t>
            </a:r>
            <a:r>
              <a:rPr b="1" lang="en" sz="1600">
                <a:latin typeface="Inconsolata"/>
                <a:ea typeface="Inconsolata"/>
                <a:cs typeface="Inconsolata"/>
                <a:sym typeface="Inconsolata"/>
              </a:rPr>
              <a:t>GUID</a:t>
            </a:r>
            <a:r>
              <a:rPr lang="en" sz="1600"/>
              <a:t> bits.</a:t>
            </a:r>
            <a:endParaRPr sz="1600"/>
          </a:p>
        </p:txBody>
      </p:sp>
      <p:sp>
        <p:nvSpPr>
          <p:cNvPr id="2084" name="Google Shape;2084;p11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Manage and monitor services on the system, and remove unused services.</a:t>
            </a:r>
            <a:endParaRPr sz="1700"/>
          </a:p>
        </p:txBody>
      </p:sp>
      <p:sp>
        <p:nvSpPr>
          <p:cNvPr id="2085" name="Google Shape;2085;p11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Create and assign users for services.</a:t>
            </a:r>
            <a:endParaRPr sz="1600"/>
          </a:p>
        </p:txBody>
      </p:sp>
      <p:sp>
        <p:nvSpPr>
          <p:cNvPr id="2086" name="Google Shape;2086;p11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Secure the boot loader against single user attacks.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7" name="Shape 2277"/>
        <p:cNvGrpSpPr/>
        <p:nvPr/>
      </p:nvGrpSpPr>
      <p:grpSpPr>
        <a:xfrm>
          <a:off x="0" y="0"/>
          <a:ext cx="0" cy="0"/>
          <a:chOff x="0" y="0"/>
          <a:chExt cx="0" cy="0"/>
        </a:xfrm>
      </p:grpSpPr>
      <p:sp>
        <p:nvSpPr>
          <p:cNvPr id="2278" name="Google Shape;2278;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Sticky Bit</a:t>
            </a:r>
            <a:endParaRPr>
              <a:solidFill>
                <a:schemeClr val="dk1"/>
              </a:solidFill>
            </a:endParaRPr>
          </a:p>
          <a:p>
            <a:pPr indent="0" lvl="0" marL="0" rtl="0" algn="l">
              <a:spcBef>
                <a:spcPts val="0"/>
              </a:spcBef>
              <a:spcAft>
                <a:spcPts val="0"/>
              </a:spcAft>
              <a:buNone/>
            </a:pPr>
            <a:r>
              <a:t/>
            </a:r>
            <a:endParaRPr/>
          </a:p>
        </p:txBody>
      </p:sp>
      <p:sp>
        <p:nvSpPr>
          <p:cNvPr id="2279" name="Google Shape;2279;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If set without setting the </a:t>
            </a:r>
            <a:r>
              <a:rPr b="1" lang="en">
                <a:latin typeface="Inconsolata"/>
                <a:ea typeface="Inconsolata"/>
                <a:cs typeface="Inconsolata"/>
                <a:sym typeface="Inconsolata"/>
              </a:rPr>
              <a:t>x</a:t>
            </a:r>
            <a:r>
              <a:rPr lang="en">
                <a:solidFill>
                  <a:schemeClr val="dk1"/>
                </a:solidFill>
              </a:rPr>
              <a:t> first, it will be indicated with a capital </a:t>
            </a:r>
            <a:r>
              <a:rPr b="1" lang="en">
                <a:latin typeface="Inconsolata"/>
                <a:ea typeface="Inconsolata"/>
                <a:cs typeface="Inconsolata"/>
                <a:sym typeface="Inconsolata"/>
              </a:rPr>
              <a:t>T</a:t>
            </a:r>
            <a:r>
              <a:rPr lang="en"/>
              <a:t>:</a:t>
            </a:r>
            <a:r>
              <a:rPr lang="en">
                <a:solidFill>
                  <a:schemeClr val="dk1"/>
                </a:solidFill>
              </a:rPr>
              <a:t> </a:t>
            </a:r>
            <a:r>
              <a:rPr b="1" lang="en">
                <a:latin typeface="Inconsolata"/>
                <a:ea typeface="Inconsolata"/>
                <a:cs typeface="Inconsolata"/>
                <a:sym typeface="Inconsolata"/>
              </a:rPr>
              <a:t>drwxrwxrw</a:t>
            </a:r>
            <a:r>
              <a:rPr b="1" lang="en" u="sng">
                <a:latin typeface="Inconsolata"/>
                <a:ea typeface="Inconsolata"/>
                <a:cs typeface="Inconsolata"/>
                <a:sym typeface="Inconsolata"/>
              </a:rPr>
              <a:t>T</a:t>
            </a:r>
            <a:r>
              <a:rPr b="1" lang="en"/>
              <a:t>.</a:t>
            </a:r>
            <a:endParaRPr>
              <a:solidFill>
                <a:srgbClr val="FFFFFF"/>
              </a:solidFill>
              <a:highlight>
                <a:srgbClr val="000000"/>
              </a:highlight>
            </a:endParaRPr>
          </a:p>
        </p:txBody>
      </p:sp>
      <p:sp>
        <p:nvSpPr>
          <p:cNvPr id="2280" name="Google Shape;2280;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1" name="Google Shape;2281;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2" name="Google Shape;2282;p128"/>
          <p:cNvSpPr txBox="1"/>
          <p:nvPr/>
        </p:nvSpPr>
        <p:spPr>
          <a:xfrm>
            <a:off x="2509800" y="3512400"/>
            <a:ext cx="71895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Inconsolata"/>
                <a:ea typeface="Inconsolata"/>
                <a:cs typeface="Inconsolata"/>
                <a:sym typeface="Inconsolata"/>
              </a:rPr>
              <a:t>drwxrwxrw</a:t>
            </a:r>
            <a:r>
              <a:rPr lang="en" sz="6000">
                <a:highlight>
                  <a:schemeClr val="accent6"/>
                </a:highlight>
                <a:latin typeface="Inconsolata"/>
                <a:ea typeface="Inconsolata"/>
                <a:cs typeface="Inconsolata"/>
                <a:sym typeface="Inconsolata"/>
              </a:rPr>
              <a:t>T</a:t>
            </a:r>
            <a:endParaRPr sz="6000">
              <a:highlight>
                <a:schemeClr val="accent6"/>
              </a:highlight>
              <a:latin typeface="Inconsolata"/>
              <a:ea typeface="Inconsolata"/>
              <a:cs typeface="Inconsolata"/>
              <a:sym typeface="Inconsolata"/>
            </a:endParaRPr>
          </a:p>
        </p:txBody>
      </p:sp>
      <p:sp>
        <p:nvSpPr>
          <p:cNvPr id="2283" name="Google Shape;2283;p128"/>
          <p:cNvSpPr/>
          <p:nvPr/>
        </p:nvSpPr>
        <p:spPr>
          <a:xfrm rot="-5400000">
            <a:off x="3372225" y="3166179"/>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28"/>
          <p:cNvSpPr/>
          <p:nvPr/>
        </p:nvSpPr>
        <p:spPr>
          <a:xfrm rot="-5400000">
            <a:off x="4495550" y="3166179"/>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28"/>
          <p:cNvSpPr/>
          <p:nvPr/>
        </p:nvSpPr>
        <p:spPr>
          <a:xfrm rot="-5400000">
            <a:off x="5618875" y="3166166"/>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28"/>
          <p:cNvSpPr/>
          <p:nvPr/>
        </p:nvSpPr>
        <p:spPr>
          <a:xfrm rot="-5400000">
            <a:off x="4495550" y="966075"/>
            <a:ext cx="393600" cy="31857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28"/>
          <p:cNvSpPr txBox="1"/>
          <p:nvPr/>
        </p:nvSpPr>
        <p:spPr>
          <a:xfrm>
            <a:off x="3099500" y="1939950"/>
            <a:ext cx="3185700" cy="5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A86E8"/>
                </a:solidFill>
                <a:latin typeface="Roboto"/>
                <a:ea typeface="Roboto"/>
                <a:cs typeface="Roboto"/>
                <a:sym typeface="Roboto"/>
              </a:rPr>
              <a:t>Permission classes</a:t>
            </a:r>
            <a:endParaRPr b="1" sz="1800">
              <a:solidFill>
                <a:srgbClr val="4A86E8"/>
              </a:solidFill>
              <a:latin typeface="Roboto"/>
              <a:ea typeface="Roboto"/>
              <a:cs typeface="Roboto"/>
              <a:sym typeface="Roboto"/>
            </a:endParaRPr>
          </a:p>
        </p:txBody>
      </p:sp>
      <p:sp>
        <p:nvSpPr>
          <p:cNvPr id="2288" name="Google Shape;2288;p128"/>
          <p:cNvSpPr txBox="1"/>
          <p:nvPr/>
        </p:nvSpPr>
        <p:spPr>
          <a:xfrm>
            <a:off x="3256050" y="3035163"/>
            <a:ext cx="33903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Roboto"/>
                <a:ea typeface="Roboto"/>
                <a:cs typeface="Roboto"/>
                <a:sym typeface="Roboto"/>
              </a:rPr>
              <a:t>User         Group          Other</a:t>
            </a:r>
            <a:endParaRPr b="1" sz="1800">
              <a:solidFill>
                <a:srgbClr val="4A86E8"/>
              </a:solidFill>
              <a:latin typeface="Roboto"/>
              <a:ea typeface="Roboto"/>
              <a:cs typeface="Roboto"/>
              <a:sym typeface="Roboto"/>
            </a:endParaRPr>
          </a:p>
          <a:p>
            <a:pPr indent="0" lvl="0" marL="0" rtl="0" algn="l">
              <a:spcBef>
                <a:spcPts val="0"/>
              </a:spcBef>
              <a:spcAft>
                <a:spcPts val="0"/>
              </a:spcAft>
              <a:buNone/>
            </a:pPr>
            <a:r>
              <a:t/>
            </a:r>
            <a:endParaRPr b="1" sz="1800">
              <a:solidFill>
                <a:srgbClr val="4A86E8"/>
              </a:solidFill>
              <a:latin typeface="Roboto"/>
              <a:ea typeface="Roboto"/>
              <a:cs typeface="Roboto"/>
              <a:sym typeface="Roboto"/>
            </a:endParaRPr>
          </a:p>
        </p:txBody>
      </p:sp>
      <p:cxnSp>
        <p:nvCxnSpPr>
          <p:cNvPr id="2289" name="Google Shape;2289;p128"/>
          <p:cNvCxnSpPr/>
          <p:nvPr/>
        </p:nvCxnSpPr>
        <p:spPr>
          <a:xfrm rot="10800000">
            <a:off x="2886925" y="2066775"/>
            <a:ext cx="0" cy="1598100"/>
          </a:xfrm>
          <a:prstGeom prst="straightConnector1">
            <a:avLst/>
          </a:prstGeom>
          <a:noFill/>
          <a:ln cap="flat" cmpd="sng" w="19050">
            <a:solidFill>
              <a:srgbClr val="A9B7C0"/>
            </a:solidFill>
            <a:prstDash val="solid"/>
            <a:round/>
            <a:headEnd len="med" w="med" type="none"/>
            <a:tailEnd len="med" w="med" type="oval"/>
          </a:ln>
        </p:spPr>
      </p:cxnSp>
      <p:sp>
        <p:nvSpPr>
          <p:cNvPr id="2290" name="Google Shape;2290;p128"/>
          <p:cNvSpPr txBox="1"/>
          <p:nvPr/>
        </p:nvSpPr>
        <p:spPr>
          <a:xfrm>
            <a:off x="1478425" y="1688550"/>
            <a:ext cx="1504800" cy="55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4A86E8"/>
                </a:solidFill>
                <a:latin typeface="Roboto"/>
                <a:ea typeface="Roboto"/>
                <a:cs typeface="Roboto"/>
                <a:sym typeface="Roboto"/>
              </a:rPr>
              <a:t>File type</a:t>
            </a:r>
            <a:endParaRPr b="1" sz="1800">
              <a:solidFill>
                <a:srgbClr val="4A86E8"/>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4" name="Shape 2294"/>
        <p:cNvGrpSpPr/>
        <p:nvPr/>
      </p:nvGrpSpPr>
      <p:grpSpPr>
        <a:xfrm>
          <a:off x="0" y="0"/>
          <a:ext cx="0" cy="0"/>
          <a:chOff x="0" y="0"/>
          <a:chExt cx="0" cy="0"/>
        </a:xfrm>
      </p:grpSpPr>
      <p:sp>
        <p:nvSpPr>
          <p:cNvPr id="2295" name="Google Shape;2295;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Sticky Bit</a:t>
            </a:r>
            <a:endParaRPr/>
          </a:p>
        </p:txBody>
      </p:sp>
      <p:sp>
        <p:nvSpPr>
          <p:cNvPr id="2296" name="Google Shape;2296;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a:t>
            </a:r>
            <a:r>
              <a:rPr lang="en">
                <a:solidFill>
                  <a:schemeClr val="dk1"/>
                </a:solidFill>
              </a:rPr>
              <a:t>an be set with </a:t>
            </a:r>
            <a:r>
              <a:rPr b="1" lang="en">
                <a:latin typeface="Inconsolata"/>
                <a:ea typeface="Inconsolata"/>
                <a:cs typeface="Inconsolata"/>
                <a:sym typeface="Inconsolata"/>
              </a:rPr>
              <a:t>chmod o+t</a:t>
            </a:r>
            <a:r>
              <a:rPr b="1" lang="en"/>
              <a:t> </a:t>
            </a:r>
            <a:r>
              <a:rPr lang="en">
                <a:solidFill>
                  <a:schemeClr val="dk1"/>
                </a:solidFill>
              </a:rPr>
              <a:t>or </a:t>
            </a:r>
            <a:r>
              <a:rPr b="1" lang="en">
                <a:latin typeface="Inconsolata"/>
                <a:ea typeface="Inconsolata"/>
                <a:cs typeface="Inconsolata"/>
                <a:sym typeface="Inconsolata"/>
              </a:rPr>
              <a:t>chmod 1000.</a:t>
            </a:r>
            <a:endParaRPr>
              <a:solidFill>
                <a:srgbClr val="FFFFFF"/>
              </a:solidFill>
              <a:highlight>
                <a:srgbClr val="000000"/>
              </a:highlight>
              <a:latin typeface="Inconsolata"/>
              <a:ea typeface="Inconsolata"/>
              <a:cs typeface="Inconsolata"/>
              <a:sym typeface="Inconsolata"/>
            </a:endParaRPr>
          </a:p>
          <a:p>
            <a:pPr indent="0" lvl="0" marL="0" rtl="0" algn="l">
              <a:spcBef>
                <a:spcPts val="0"/>
              </a:spcBef>
              <a:spcAft>
                <a:spcPts val="0"/>
              </a:spcAft>
              <a:buNone/>
            </a:pPr>
            <a:r>
              <a:t/>
            </a:r>
            <a:endParaRPr/>
          </a:p>
        </p:txBody>
      </p:sp>
      <p:sp>
        <p:nvSpPr>
          <p:cNvPr id="2297" name="Google Shape;2297;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8" name="Google Shape;2298;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9" name="Google Shape;2299;p129"/>
          <p:cNvSpPr/>
          <p:nvPr/>
        </p:nvSpPr>
        <p:spPr>
          <a:xfrm>
            <a:off x="553650" y="1324000"/>
            <a:ext cx="7526700" cy="3113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76200" marR="76200" rtl="0" algn="l">
              <a:lnSpc>
                <a:spcPct val="100000"/>
              </a:lnSpc>
              <a:spcBef>
                <a:spcPts val="0"/>
              </a:spcBef>
              <a:spcAft>
                <a:spcPts val="0"/>
              </a:spcAft>
              <a:buNone/>
            </a:pPr>
            <a:r>
              <a:rPr lang="en" sz="2100">
                <a:solidFill>
                  <a:srgbClr val="FFFFFF"/>
                </a:solidFill>
                <a:latin typeface="Inconsolata"/>
                <a:ea typeface="Inconsolata"/>
                <a:cs typeface="Inconsolata"/>
                <a:sym typeface="Inconsolata"/>
              </a:rPr>
              <a:t># mkdir es_data</a:t>
            </a:r>
            <a:br>
              <a:rPr lang="en" sz="2100">
                <a:solidFill>
                  <a:srgbClr val="FFFFFF"/>
                </a:solidFill>
                <a:latin typeface="Inconsolata"/>
                <a:ea typeface="Inconsolata"/>
                <a:cs typeface="Inconsolata"/>
                <a:sym typeface="Inconsolata"/>
              </a:rPr>
            </a:br>
            <a:r>
              <a:rPr lang="en" sz="2100">
                <a:solidFill>
                  <a:srgbClr val="FFFFFF"/>
                </a:solidFill>
                <a:latin typeface="Inconsolata"/>
                <a:ea typeface="Inconsolata"/>
                <a:cs typeface="Inconsolata"/>
                <a:sym typeface="Inconsolata"/>
              </a:rPr>
              <a:t># mkdir es-data</a:t>
            </a:r>
            <a:br>
              <a:rPr lang="en" sz="2100">
                <a:solidFill>
                  <a:srgbClr val="FFFFFF"/>
                </a:solidFill>
                <a:latin typeface="Inconsolata"/>
                <a:ea typeface="Inconsolata"/>
                <a:cs typeface="Inconsolata"/>
                <a:sym typeface="Inconsolata"/>
              </a:rPr>
            </a:br>
            <a:r>
              <a:rPr lang="en" sz="2100">
                <a:solidFill>
                  <a:srgbClr val="FFFFFF"/>
                </a:solidFill>
                <a:latin typeface="Inconsolata"/>
                <a:ea typeface="Inconsolata"/>
                <a:cs typeface="Inconsolata"/>
                <a:sym typeface="Inconsolata"/>
              </a:rPr>
              <a:t># chmod o+t es_data</a:t>
            </a:r>
            <a:br>
              <a:rPr lang="en" sz="2100">
                <a:solidFill>
                  <a:srgbClr val="FFFFFF"/>
                </a:solidFill>
                <a:latin typeface="Inconsolata"/>
                <a:ea typeface="Inconsolata"/>
                <a:cs typeface="Inconsolata"/>
                <a:sym typeface="Inconsolata"/>
              </a:rPr>
            </a:br>
            <a:r>
              <a:rPr lang="en" sz="2100">
                <a:solidFill>
                  <a:srgbClr val="FFFFFF"/>
                </a:solidFill>
                <a:latin typeface="Inconsolata"/>
                <a:ea typeface="Inconsolata"/>
                <a:cs typeface="Inconsolata"/>
                <a:sym typeface="Inconsolata"/>
              </a:rPr>
              <a:t># chmod 1000 es-data</a:t>
            </a:r>
            <a:endParaRPr sz="2100">
              <a:solidFill>
                <a:srgbClr val="FFFFFF"/>
              </a:solidFill>
              <a:latin typeface="Inconsolata"/>
              <a:ea typeface="Inconsolata"/>
              <a:cs typeface="Inconsolata"/>
              <a:sym typeface="Inconsolata"/>
            </a:endParaRPr>
          </a:p>
          <a:p>
            <a:pPr indent="0" lvl="0" marL="76200" marR="76200" rtl="0" algn="l">
              <a:lnSpc>
                <a:spcPct val="100000"/>
              </a:lnSpc>
              <a:spcBef>
                <a:spcPts val="1100"/>
              </a:spcBef>
              <a:spcAft>
                <a:spcPts val="0"/>
              </a:spcAft>
              <a:buNone/>
            </a:pPr>
            <a:r>
              <a:t/>
            </a:r>
            <a:endParaRPr sz="2100">
              <a:solidFill>
                <a:srgbClr val="FFFFFF"/>
              </a:solidFill>
              <a:latin typeface="Inconsolata"/>
              <a:ea typeface="Inconsolata"/>
              <a:cs typeface="Inconsolata"/>
              <a:sym typeface="Inconsolata"/>
            </a:endParaRPr>
          </a:p>
          <a:p>
            <a:pPr indent="0" lvl="0" marL="76200" marR="76200" rtl="0" algn="l">
              <a:lnSpc>
                <a:spcPct val="100000"/>
              </a:lnSpc>
              <a:spcBef>
                <a:spcPts val="1100"/>
              </a:spcBef>
              <a:spcAft>
                <a:spcPts val="1100"/>
              </a:spcAft>
              <a:buClr>
                <a:schemeClr val="dk1"/>
              </a:buClr>
              <a:buSzPts val="1100"/>
              <a:buFont typeface="Arial"/>
              <a:buNone/>
            </a:pPr>
            <a:r>
              <a:rPr lang="en" sz="2100">
                <a:solidFill>
                  <a:srgbClr val="FFFFFF"/>
                </a:solidFill>
                <a:latin typeface="Inconsolata"/>
                <a:ea typeface="Inconsolata"/>
                <a:cs typeface="Inconsolata"/>
                <a:sym typeface="Inconsolata"/>
              </a:rPr>
              <a:t># ls -l</a:t>
            </a:r>
            <a:br>
              <a:rPr lang="en" sz="2100">
                <a:solidFill>
                  <a:srgbClr val="FFFFFF"/>
                </a:solidFill>
                <a:latin typeface="Inconsolata"/>
                <a:ea typeface="Inconsolata"/>
                <a:cs typeface="Inconsolata"/>
                <a:sym typeface="Inconsolata"/>
              </a:rPr>
            </a:br>
            <a:r>
              <a:rPr lang="en" sz="2100">
                <a:solidFill>
                  <a:srgbClr val="FFFFFF"/>
                </a:solidFill>
                <a:latin typeface="Inconsolata"/>
                <a:ea typeface="Inconsolata"/>
                <a:cs typeface="Inconsolata"/>
                <a:sym typeface="Inconsolata"/>
              </a:rPr>
              <a:t>d--------T 2 1000 1000 4096 Jun  8 09:50 es-data</a:t>
            </a:r>
            <a:br>
              <a:rPr lang="en" sz="2100">
                <a:solidFill>
                  <a:srgbClr val="FFFFFF"/>
                </a:solidFill>
                <a:latin typeface="Inconsolata"/>
                <a:ea typeface="Inconsolata"/>
                <a:cs typeface="Inconsolata"/>
                <a:sym typeface="Inconsolata"/>
              </a:rPr>
            </a:br>
            <a:r>
              <a:rPr lang="en" sz="2100">
                <a:solidFill>
                  <a:srgbClr val="FFFFFF"/>
                </a:solidFill>
                <a:latin typeface="Inconsolata"/>
                <a:ea typeface="Inconsolata"/>
                <a:cs typeface="Inconsolata"/>
                <a:sym typeface="Inconsolata"/>
              </a:rPr>
              <a:t>drwxr-xr-t 8 root root 4096 Jun  8 09:50 es_data</a:t>
            </a:r>
            <a:endParaRPr sz="2100">
              <a:solidFill>
                <a:srgbClr val="FFFFFF"/>
              </a:solidFill>
              <a:latin typeface="Inconsolata"/>
              <a:ea typeface="Inconsolata"/>
              <a:cs typeface="Inconsolata"/>
              <a:sym typeface="Inconsolat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3" name="Shape 2303"/>
        <p:cNvGrpSpPr/>
        <p:nvPr/>
      </p:nvGrpSpPr>
      <p:grpSpPr>
        <a:xfrm>
          <a:off x="0" y="0"/>
          <a:ext cx="0" cy="0"/>
          <a:chOff x="0" y="0"/>
          <a:chExt cx="0" cy="0"/>
        </a:xfrm>
      </p:grpSpPr>
      <p:sp>
        <p:nvSpPr>
          <p:cNvPr id="2304" name="Google Shape;2304;p130"/>
          <p:cNvSpPr txBox="1"/>
          <p:nvPr>
            <p:ph type="title"/>
          </p:nvPr>
        </p:nvSpPr>
        <p:spPr>
          <a:xfrm>
            <a:off x="274350" y="1968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Roboto"/>
                <a:ea typeface="Roboto"/>
                <a:cs typeface="Roboto"/>
                <a:sym typeface="Roboto"/>
              </a:rPr>
              <a:t>The Set Group ID (</a:t>
            </a:r>
            <a:r>
              <a:rPr b="1" lang="en" sz="3000">
                <a:latin typeface="Inconsolata"/>
                <a:ea typeface="Inconsolata"/>
                <a:cs typeface="Inconsolata"/>
                <a:sym typeface="Inconsolata"/>
              </a:rPr>
              <a:t>SGID</a:t>
            </a:r>
            <a:r>
              <a:rPr lang="en" sz="3000">
                <a:solidFill>
                  <a:schemeClr val="dk1"/>
                </a:solidFill>
                <a:latin typeface="Roboto"/>
                <a:ea typeface="Roboto"/>
                <a:cs typeface="Roboto"/>
                <a:sym typeface="Roboto"/>
              </a:rPr>
              <a:t>) bit lives in the </a:t>
            </a:r>
            <a:br>
              <a:rPr lang="en" sz="3000">
                <a:solidFill>
                  <a:schemeClr val="dk1"/>
                </a:solidFill>
                <a:latin typeface="Roboto"/>
                <a:ea typeface="Roboto"/>
                <a:cs typeface="Roboto"/>
                <a:sym typeface="Roboto"/>
              </a:rPr>
            </a:br>
            <a:r>
              <a:rPr lang="en" sz="3000">
                <a:solidFill>
                  <a:schemeClr val="dk1"/>
                </a:solidFill>
                <a:latin typeface="Roboto"/>
                <a:ea typeface="Roboto"/>
                <a:cs typeface="Roboto"/>
                <a:sym typeface="Roboto"/>
              </a:rPr>
              <a:t>execute position for the </a:t>
            </a:r>
            <a:r>
              <a:rPr i="1" lang="en" sz="3000">
                <a:solidFill>
                  <a:schemeClr val="dk1"/>
                </a:solidFill>
                <a:latin typeface="Roboto"/>
                <a:ea typeface="Roboto"/>
                <a:cs typeface="Roboto"/>
                <a:sym typeface="Roboto"/>
              </a:rPr>
              <a:t>group</a:t>
            </a:r>
            <a:r>
              <a:rPr lang="en" sz="3000">
                <a:solidFill>
                  <a:schemeClr val="dk1"/>
                </a:solidFill>
                <a:latin typeface="Roboto"/>
                <a:ea typeface="Roboto"/>
                <a:cs typeface="Roboto"/>
                <a:sym typeface="Roboto"/>
              </a:rPr>
              <a:t> permissions.</a:t>
            </a:r>
            <a:endParaRPr sz="3000"/>
          </a:p>
        </p:txBody>
      </p:sp>
      <p:sp>
        <p:nvSpPr>
          <p:cNvPr id="2305" name="Google Shape;2305;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6" name="Google Shape;2306;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0" name="Shape 2310"/>
        <p:cNvGrpSpPr/>
        <p:nvPr/>
      </p:nvGrpSpPr>
      <p:grpSpPr>
        <a:xfrm>
          <a:off x="0" y="0"/>
          <a:ext cx="0" cy="0"/>
          <a:chOff x="0" y="0"/>
          <a:chExt cx="0" cy="0"/>
        </a:xfrm>
      </p:grpSpPr>
      <p:sp>
        <p:nvSpPr>
          <p:cNvPr id="2311" name="Google Shape;2311;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2" name="Google Shape;2312;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13" name="Google Shape;2313;p1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14" name="Google Shape;2314;p131"/>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Set Group ID</a:t>
            </a:r>
            <a:endParaRPr sz="2400">
              <a:latin typeface="Roboto Medium"/>
              <a:ea typeface="Roboto Medium"/>
              <a:cs typeface="Roboto Medium"/>
              <a:sym typeface="Roboto Medium"/>
            </a:endParaRPr>
          </a:p>
        </p:txBody>
      </p:sp>
      <p:sp>
        <p:nvSpPr>
          <p:cNvPr id="2315" name="Google Shape;2315;p131"/>
          <p:cNvSpPr txBox="1"/>
          <p:nvPr/>
        </p:nvSpPr>
        <p:spPr>
          <a:xfrm>
            <a:off x="0" y="675975"/>
            <a:ext cx="4902300" cy="1871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Grants all users the same permissions as the group assigned to a shared directory.</a:t>
            </a:r>
            <a:endParaRPr sz="1800">
              <a:latin typeface="Roboto"/>
              <a:ea typeface="Roboto"/>
              <a:cs typeface="Roboto"/>
              <a:sym typeface="Roboto"/>
            </a:endParaRPr>
          </a:p>
        </p:txBody>
      </p:sp>
      <p:sp>
        <p:nvSpPr>
          <p:cNvPr id="2316" name="Google Shape;2316;p131"/>
          <p:cNvSpPr/>
          <p:nvPr/>
        </p:nvSpPr>
        <p:spPr>
          <a:xfrm>
            <a:off x="437500" y="1911750"/>
            <a:ext cx="3715800" cy="1320000"/>
          </a:xfrm>
          <a:prstGeom prst="roundRect">
            <a:avLst>
              <a:gd fmla="val 16667" name="adj"/>
            </a:avLst>
          </a:prstGeom>
          <a:solidFill>
            <a:srgbClr val="FFFFFF"/>
          </a:solidFill>
          <a:ln>
            <a:noFill/>
          </a:ln>
        </p:spPr>
        <p:txBody>
          <a:bodyPr anchorCtr="0" anchor="ctr" bIns="182875" lIns="182875" spcFirstLastPara="1" rIns="182875" wrap="square" tIns="182875">
            <a:noAutofit/>
          </a:bodyPr>
          <a:lstStyle/>
          <a:p>
            <a:pPr indent="0" lvl="0" marL="0" rtl="0" algn="l">
              <a:spcBef>
                <a:spcPts val="0"/>
              </a:spcBef>
              <a:spcAft>
                <a:spcPts val="0"/>
              </a:spcAft>
              <a:buClr>
                <a:srgbClr val="000000"/>
              </a:buClr>
              <a:buSzPts val="1100"/>
              <a:buFont typeface="Arial"/>
              <a:buNone/>
            </a:pPr>
            <a:r>
              <a:rPr lang="en" sz="1600">
                <a:latin typeface="Roboto"/>
                <a:ea typeface="Roboto"/>
                <a:cs typeface="Roboto"/>
                <a:sym typeface="Roboto"/>
              </a:rPr>
              <a:t>D</a:t>
            </a:r>
            <a:r>
              <a:rPr lang="en" sz="1600">
                <a:latin typeface="Roboto"/>
                <a:ea typeface="Roboto"/>
                <a:cs typeface="Roboto"/>
                <a:sym typeface="Roboto"/>
              </a:rPr>
              <a:t>esigned to allow multiple users to make changes to the same directory.</a:t>
            </a:r>
            <a:endParaRPr sz="1600">
              <a:solidFill>
                <a:srgbClr val="000000"/>
              </a:solidFill>
              <a:latin typeface="Roboto"/>
              <a:ea typeface="Roboto"/>
              <a:cs typeface="Roboto"/>
              <a:sym typeface="Roboto"/>
            </a:endParaRPr>
          </a:p>
        </p:txBody>
      </p:sp>
      <p:sp>
        <p:nvSpPr>
          <p:cNvPr id="2317" name="Google Shape;2317;p131"/>
          <p:cNvSpPr txBox="1"/>
          <p:nvPr/>
        </p:nvSpPr>
        <p:spPr>
          <a:xfrm>
            <a:off x="5037075" y="178975"/>
            <a:ext cx="1927200" cy="7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solidFill>
                  <a:srgbClr val="CFE2F3"/>
                </a:solidFill>
                <a:latin typeface="Roboto"/>
                <a:ea typeface="Roboto"/>
                <a:cs typeface="Roboto"/>
                <a:sym typeface="Roboto"/>
              </a:rPr>
              <a:t>Sales</a:t>
            </a:r>
            <a:endParaRPr sz="1800">
              <a:solidFill>
                <a:srgbClr val="CFE2F3"/>
              </a:solidFill>
              <a:latin typeface="Roboto"/>
              <a:ea typeface="Roboto"/>
              <a:cs typeface="Roboto"/>
              <a:sym typeface="Roboto"/>
            </a:endParaRPr>
          </a:p>
        </p:txBody>
      </p:sp>
      <p:sp>
        <p:nvSpPr>
          <p:cNvPr id="2318" name="Google Shape;2318;p131"/>
          <p:cNvSpPr txBox="1"/>
          <p:nvPr/>
        </p:nvSpPr>
        <p:spPr>
          <a:xfrm>
            <a:off x="7229100" y="1565725"/>
            <a:ext cx="1927200" cy="7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FE2F3"/>
                </a:solidFill>
                <a:latin typeface="Roboto"/>
                <a:ea typeface="Roboto"/>
                <a:cs typeface="Roboto"/>
                <a:sym typeface="Roboto"/>
              </a:rPr>
              <a:t>Marketing</a:t>
            </a:r>
            <a:endParaRPr sz="1800">
              <a:solidFill>
                <a:srgbClr val="CFE2F3"/>
              </a:solidFill>
              <a:latin typeface="Roboto"/>
              <a:ea typeface="Roboto"/>
              <a:cs typeface="Roboto"/>
              <a:sym typeface="Roboto"/>
            </a:endParaRPr>
          </a:p>
        </p:txBody>
      </p:sp>
      <p:sp>
        <p:nvSpPr>
          <p:cNvPr id="2319" name="Google Shape;2319;p131"/>
          <p:cNvSpPr txBox="1"/>
          <p:nvPr/>
        </p:nvSpPr>
        <p:spPr>
          <a:xfrm>
            <a:off x="5301900" y="2983300"/>
            <a:ext cx="1927200" cy="7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FE2F3"/>
                </a:solidFill>
                <a:latin typeface="Roboto"/>
                <a:ea typeface="Roboto"/>
                <a:cs typeface="Roboto"/>
                <a:sym typeface="Roboto"/>
              </a:rPr>
              <a:t>Accounting</a:t>
            </a:r>
            <a:endParaRPr sz="1800">
              <a:solidFill>
                <a:srgbClr val="CFE2F3"/>
              </a:solidFill>
              <a:latin typeface="Roboto"/>
              <a:ea typeface="Roboto"/>
              <a:cs typeface="Roboto"/>
              <a:sym typeface="Roboto"/>
            </a:endParaRPr>
          </a:p>
        </p:txBody>
      </p:sp>
      <p:cxnSp>
        <p:nvCxnSpPr>
          <p:cNvPr id="2320" name="Google Shape;2320;p131"/>
          <p:cNvCxnSpPr/>
          <p:nvPr/>
        </p:nvCxnSpPr>
        <p:spPr>
          <a:xfrm>
            <a:off x="274375" y="640080"/>
            <a:ext cx="4090500" cy="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4" name="Shape 2324"/>
        <p:cNvGrpSpPr/>
        <p:nvPr/>
      </p:nvGrpSpPr>
      <p:grpSpPr>
        <a:xfrm>
          <a:off x="0" y="0"/>
          <a:ext cx="0" cy="0"/>
          <a:chOff x="0" y="0"/>
          <a:chExt cx="0" cy="0"/>
        </a:xfrm>
      </p:grpSpPr>
      <p:sp>
        <p:nvSpPr>
          <p:cNvPr id="2325" name="Google Shape;2325;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Set Group ID</a:t>
            </a:r>
            <a:endParaRPr/>
          </a:p>
        </p:txBody>
      </p:sp>
      <p:sp>
        <p:nvSpPr>
          <p:cNvPr id="2326" name="Google Shape;2326;p132"/>
          <p:cNvSpPr txBox="1"/>
          <p:nvPr>
            <p:ph idx="1" type="subTitle"/>
          </p:nvPr>
        </p:nvSpPr>
        <p:spPr>
          <a:xfrm>
            <a:off x="0" y="675975"/>
            <a:ext cx="931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Displayed with an </a:t>
            </a:r>
            <a:r>
              <a:rPr b="1" lang="en">
                <a:latin typeface="Inconsolata"/>
                <a:ea typeface="Inconsolata"/>
                <a:cs typeface="Inconsolata"/>
                <a:sym typeface="Inconsolata"/>
              </a:rPr>
              <a:t>s</a:t>
            </a:r>
            <a:r>
              <a:rPr lang="en">
                <a:solidFill>
                  <a:schemeClr val="dk1"/>
                </a:solidFill>
              </a:rPr>
              <a:t> in the place of the</a:t>
            </a:r>
            <a:r>
              <a:rPr b="1" lang="en">
                <a:latin typeface="Inconsolata"/>
                <a:ea typeface="Inconsolata"/>
                <a:cs typeface="Inconsolata"/>
                <a:sym typeface="Inconsolata"/>
              </a:rPr>
              <a:t> x </a:t>
            </a:r>
            <a:r>
              <a:rPr lang="en">
                <a:solidFill>
                  <a:schemeClr val="dk1"/>
                </a:solidFill>
              </a:rPr>
              <a:t>for the </a:t>
            </a:r>
            <a:r>
              <a:rPr i="1" lang="en">
                <a:solidFill>
                  <a:schemeClr val="dk1"/>
                </a:solidFill>
              </a:rPr>
              <a:t>group</a:t>
            </a:r>
            <a:r>
              <a:rPr lang="en">
                <a:solidFill>
                  <a:schemeClr val="dk1"/>
                </a:solidFill>
              </a:rPr>
              <a:t> permissions: </a:t>
            </a:r>
            <a:r>
              <a:rPr b="1" lang="en">
                <a:latin typeface="Inconsolata"/>
                <a:ea typeface="Inconsolata"/>
                <a:cs typeface="Inconsolata"/>
                <a:sym typeface="Inconsolata"/>
              </a:rPr>
              <a:t>-rwxrw</a:t>
            </a:r>
            <a:r>
              <a:rPr b="1" lang="en" u="sng">
                <a:latin typeface="Inconsolata"/>
                <a:ea typeface="Inconsolata"/>
                <a:cs typeface="Inconsolata"/>
                <a:sym typeface="Inconsolata"/>
              </a:rPr>
              <a:t>s</a:t>
            </a:r>
            <a:r>
              <a:rPr b="1" lang="en">
                <a:latin typeface="Inconsolata"/>
                <a:ea typeface="Inconsolata"/>
                <a:cs typeface="Inconsolata"/>
                <a:sym typeface="Inconsolata"/>
              </a:rPr>
              <a:t>r-x</a:t>
            </a:r>
            <a:r>
              <a:rPr b="1" lang="en"/>
              <a:t>.</a:t>
            </a:r>
            <a:endParaRPr b="1"/>
          </a:p>
        </p:txBody>
      </p:sp>
      <p:sp>
        <p:nvSpPr>
          <p:cNvPr id="2327" name="Google Shape;2327;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8" name="Google Shape;2328;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9" name="Google Shape;2329;p132"/>
          <p:cNvSpPr txBox="1"/>
          <p:nvPr/>
        </p:nvSpPr>
        <p:spPr>
          <a:xfrm>
            <a:off x="2509800" y="3512400"/>
            <a:ext cx="71895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Inconsolata"/>
                <a:ea typeface="Inconsolata"/>
                <a:cs typeface="Inconsolata"/>
                <a:sym typeface="Inconsolata"/>
              </a:rPr>
              <a:t>-rwxrw</a:t>
            </a:r>
            <a:r>
              <a:rPr lang="en" sz="6000">
                <a:highlight>
                  <a:schemeClr val="accent6"/>
                </a:highlight>
                <a:latin typeface="Inconsolata"/>
                <a:ea typeface="Inconsolata"/>
                <a:cs typeface="Inconsolata"/>
                <a:sym typeface="Inconsolata"/>
              </a:rPr>
              <a:t>s</a:t>
            </a:r>
            <a:r>
              <a:rPr lang="en" sz="6000">
                <a:latin typeface="Inconsolata"/>
                <a:ea typeface="Inconsolata"/>
                <a:cs typeface="Inconsolata"/>
                <a:sym typeface="Inconsolata"/>
              </a:rPr>
              <a:t>r-x</a:t>
            </a:r>
            <a:endParaRPr sz="6000">
              <a:highlight>
                <a:schemeClr val="accent6"/>
              </a:highlight>
              <a:latin typeface="Inconsolata"/>
              <a:ea typeface="Inconsolata"/>
              <a:cs typeface="Inconsolata"/>
              <a:sym typeface="Inconsolata"/>
            </a:endParaRPr>
          </a:p>
        </p:txBody>
      </p:sp>
      <p:sp>
        <p:nvSpPr>
          <p:cNvPr id="2330" name="Google Shape;2330;p132"/>
          <p:cNvSpPr/>
          <p:nvPr/>
        </p:nvSpPr>
        <p:spPr>
          <a:xfrm rot="-5400000">
            <a:off x="3372225" y="3166179"/>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32"/>
          <p:cNvSpPr/>
          <p:nvPr/>
        </p:nvSpPr>
        <p:spPr>
          <a:xfrm rot="-5400000">
            <a:off x="4495550" y="3166179"/>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32"/>
          <p:cNvSpPr/>
          <p:nvPr/>
        </p:nvSpPr>
        <p:spPr>
          <a:xfrm rot="-5400000">
            <a:off x="5618875" y="3166166"/>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2"/>
          <p:cNvSpPr/>
          <p:nvPr/>
        </p:nvSpPr>
        <p:spPr>
          <a:xfrm rot="-5400000">
            <a:off x="4495550" y="966075"/>
            <a:ext cx="393600" cy="31857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2"/>
          <p:cNvSpPr txBox="1"/>
          <p:nvPr/>
        </p:nvSpPr>
        <p:spPr>
          <a:xfrm>
            <a:off x="3099500" y="1939950"/>
            <a:ext cx="3185700" cy="5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A86E8"/>
                </a:solidFill>
                <a:latin typeface="Roboto"/>
                <a:ea typeface="Roboto"/>
                <a:cs typeface="Roboto"/>
                <a:sym typeface="Roboto"/>
              </a:rPr>
              <a:t>Permission classes</a:t>
            </a:r>
            <a:endParaRPr b="1" sz="1800">
              <a:solidFill>
                <a:srgbClr val="4A86E8"/>
              </a:solidFill>
              <a:latin typeface="Roboto"/>
              <a:ea typeface="Roboto"/>
              <a:cs typeface="Roboto"/>
              <a:sym typeface="Roboto"/>
            </a:endParaRPr>
          </a:p>
        </p:txBody>
      </p:sp>
      <p:sp>
        <p:nvSpPr>
          <p:cNvPr id="2335" name="Google Shape;2335;p132"/>
          <p:cNvSpPr txBox="1"/>
          <p:nvPr/>
        </p:nvSpPr>
        <p:spPr>
          <a:xfrm>
            <a:off x="3256050" y="3035163"/>
            <a:ext cx="33903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Roboto"/>
                <a:ea typeface="Roboto"/>
                <a:cs typeface="Roboto"/>
                <a:sym typeface="Roboto"/>
              </a:rPr>
              <a:t>User         Group          Other</a:t>
            </a:r>
            <a:endParaRPr b="1" sz="1800">
              <a:solidFill>
                <a:srgbClr val="4A86E8"/>
              </a:solidFill>
              <a:latin typeface="Roboto"/>
              <a:ea typeface="Roboto"/>
              <a:cs typeface="Roboto"/>
              <a:sym typeface="Roboto"/>
            </a:endParaRPr>
          </a:p>
          <a:p>
            <a:pPr indent="0" lvl="0" marL="0" rtl="0" algn="l">
              <a:spcBef>
                <a:spcPts val="0"/>
              </a:spcBef>
              <a:spcAft>
                <a:spcPts val="0"/>
              </a:spcAft>
              <a:buNone/>
            </a:pPr>
            <a:r>
              <a:t/>
            </a:r>
            <a:endParaRPr b="1" sz="1800">
              <a:solidFill>
                <a:srgbClr val="4A86E8"/>
              </a:solidFill>
              <a:latin typeface="Roboto"/>
              <a:ea typeface="Roboto"/>
              <a:cs typeface="Roboto"/>
              <a:sym typeface="Roboto"/>
            </a:endParaRPr>
          </a:p>
        </p:txBody>
      </p:sp>
      <p:cxnSp>
        <p:nvCxnSpPr>
          <p:cNvPr id="2336" name="Google Shape;2336;p132"/>
          <p:cNvCxnSpPr/>
          <p:nvPr/>
        </p:nvCxnSpPr>
        <p:spPr>
          <a:xfrm rot="10800000">
            <a:off x="2886925" y="2066775"/>
            <a:ext cx="0" cy="1598100"/>
          </a:xfrm>
          <a:prstGeom prst="straightConnector1">
            <a:avLst/>
          </a:prstGeom>
          <a:noFill/>
          <a:ln cap="flat" cmpd="sng" w="19050">
            <a:solidFill>
              <a:srgbClr val="A9B7C0"/>
            </a:solidFill>
            <a:prstDash val="solid"/>
            <a:round/>
            <a:headEnd len="med" w="med" type="none"/>
            <a:tailEnd len="med" w="med" type="oval"/>
          </a:ln>
        </p:spPr>
      </p:cxnSp>
      <p:sp>
        <p:nvSpPr>
          <p:cNvPr id="2337" name="Google Shape;2337;p132"/>
          <p:cNvSpPr txBox="1"/>
          <p:nvPr/>
        </p:nvSpPr>
        <p:spPr>
          <a:xfrm>
            <a:off x="1478425" y="1688550"/>
            <a:ext cx="1504800" cy="55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4A86E8"/>
                </a:solidFill>
                <a:latin typeface="Roboto"/>
                <a:ea typeface="Roboto"/>
                <a:cs typeface="Roboto"/>
                <a:sym typeface="Roboto"/>
              </a:rPr>
              <a:t>File type</a:t>
            </a:r>
            <a:endParaRPr b="1" sz="1800">
              <a:solidFill>
                <a:srgbClr val="4A86E8"/>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Google Shape;2342;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Set Group ID</a:t>
            </a:r>
            <a:endParaRPr/>
          </a:p>
        </p:txBody>
      </p:sp>
      <p:sp>
        <p:nvSpPr>
          <p:cNvPr id="2343" name="Google Shape;2343;p133"/>
          <p:cNvSpPr txBox="1"/>
          <p:nvPr>
            <p:ph idx="1" type="subTitle"/>
          </p:nvPr>
        </p:nvSpPr>
        <p:spPr>
          <a:xfrm>
            <a:off x="0" y="675975"/>
            <a:ext cx="931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If set </a:t>
            </a:r>
            <a:r>
              <a:rPr i="1" lang="en">
                <a:solidFill>
                  <a:schemeClr val="dk1"/>
                </a:solidFill>
              </a:rPr>
              <a:t>without</a:t>
            </a:r>
            <a:r>
              <a:rPr lang="en">
                <a:solidFill>
                  <a:schemeClr val="dk1"/>
                </a:solidFill>
              </a:rPr>
              <a:t> setting the </a:t>
            </a:r>
            <a:r>
              <a:rPr b="1" lang="en">
                <a:latin typeface="Inconsolata"/>
                <a:ea typeface="Inconsolata"/>
                <a:cs typeface="Inconsolata"/>
                <a:sym typeface="Inconsolata"/>
              </a:rPr>
              <a:t>x </a:t>
            </a:r>
            <a:r>
              <a:rPr lang="en">
                <a:solidFill>
                  <a:schemeClr val="dk1"/>
                </a:solidFill>
              </a:rPr>
              <a:t>first, it will be indicated with a capital</a:t>
            </a:r>
            <a:r>
              <a:rPr b="1" lang="en"/>
              <a:t> </a:t>
            </a:r>
            <a:r>
              <a:rPr b="1" lang="en">
                <a:latin typeface="Inconsolata"/>
                <a:ea typeface="Inconsolata"/>
                <a:cs typeface="Inconsolata"/>
                <a:sym typeface="Inconsolata"/>
              </a:rPr>
              <a:t>S</a:t>
            </a:r>
            <a:r>
              <a:rPr lang="en">
                <a:latin typeface="Inconsolata"/>
                <a:ea typeface="Inconsolata"/>
                <a:cs typeface="Inconsolata"/>
                <a:sym typeface="Inconsolata"/>
              </a:rPr>
              <a:t>:</a:t>
            </a:r>
            <a:r>
              <a:rPr lang="en"/>
              <a:t> </a:t>
            </a:r>
            <a:r>
              <a:rPr b="1" lang="en">
                <a:latin typeface="Inconsolata"/>
                <a:ea typeface="Inconsolata"/>
                <a:cs typeface="Inconsolata"/>
                <a:sym typeface="Inconsolata"/>
              </a:rPr>
              <a:t>-rwxrw</a:t>
            </a:r>
            <a:r>
              <a:rPr b="1" lang="en" u="sng">
                <a:latin typeface="Inconsolata"/>
                <a:ea typeface="Inconsolata"/>
                <a:cs typeface="Inconsolata"/>
                <a:sym typeface="Inconsolata"/>
              </a:rPr>
              <a:t>S</a:t>
            </a:r>
            <a:r>
              <a:rPr b="1" lang="en">
                <a:latin typeface="Inconsolata"/>
                <a:ea typeface="Inconsolata"/>
                <a:cs typeface="Inconsolata"/>
                <a:sym typeface="Inconsolata"/>
              </a:rPr>
              <a:t>r-x</a:t>
            </a:r>
            <a:r>
              <a:rPr b="1" lang="en"/>
              <a:t>.</a:t>
            </a:r>
            <a:endParaRPr>
              <a:solidFill>
                <a:srgbClr val="FFFFFF"/>
              </a:solidFill>
              <a:highlight>
                <a:srgbClr val="000000"/>
              </a:highlight>
            </a:endParaRPr>
          </a:p>
        </p:txBody>
      </p:sp>
      <p:sp>
        <p:nvSpPr>
          <p:cNvPr id="2344" name="Google Shape;2344;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5" name="Google Shape;2345;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6" name="Google Shape;2346;p133"/>
          <p:cNvSpPr txBox="1"/>
          <p:nvPr/>
        </p:nvSpPr>
        <p:spPr>
          <a:xfrm>
            <a:off x="2509800" y="3512400"/>
            <a:ext cx="71895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Inconsolata"/>
                <a:ea typeface="Inconsolata"/>
                <a:cs typeface="Inconsolata"/>
                <a:sym typeface="Inconsolata"/>
              </a:rPr>
              <a:t>-rwxrw</a:t>
            </a:r>
            <a:r>
              <a:rPr lang="en" sz="6000">
                <a:highlight>
                  <a:schemeClr val="accent6"/>
                </a:highlight>
                <a:latin typeface="Inconsolata"/>
                <a:ea typeface="Inconsolata"/>
                <a:cs typeface="Inconsolata"/>
                <a:sym typeface="Inconsolata"/>
              </a:rPr>
              <a:t>S</a:t>
            </a:r>
            <a:r>
              <a:rPr lang="en" sz="6000">
                <a:latin typeface="Inconsolata"/>
                <a:ea typeface="Inconsolata"/>
                <a:cs typeface="Inconsolata"/>
                <a:sym typeface="Inconsolata"/>
              </a:rPr>
              <a:t>r-x</a:t>
            </a:r>
            <a:endParaRPr sz="6000">
              <a:highlight>
                <a:schemeClr val="accent6"/>
              </a:highlight>
              <a:latin typeface="Inconsolata"/>
              <a:ea typeface="Inconsolata"/>
              <a:cs typeface="Inconsolata"/>
              <a:sym typeface="Inconsolata"/>
            </a:endParaRPr>
          </a:p>
        </p:txBody>
      </p:sp>
      <p:sp>
        <p:nvSpPr>
          <p:cNvPr id="2347" name="Google Shape;2347;p133"/>
          <p:cNvSpPr/>
          <p:nvPr/>
        </p:nvSpPr>
        <p:spPr>
          <a:xfrm rot="-5400000">
            <a:off x="3372225" y="3166179"/>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3"/>
          <p:cNvSpPr/>
          <p:nvPr/>
        </p:nvSpPr>
        <p:spPr>
          <a:xfrm rot="-5400000">
            <a:off x="4495550" y="3166179"/>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3"/>
          <p:cNvSpPr/>
          <p:nvPr/>
        </p:nvSpPr>
        <p:spPr>
          <a:xfrm rot="-5400000">
            <a:off x="5618875" y="3166166"/>
            <a:ext cx="393600" cy="9951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3"/>
          <p:cNvSpPr/>
          <p:nvPr/>
        </p:nvSpPr>
        <p:spPr>
          <a:xfrm rot="-5400000">
            <a:off x="4495550" y="966075"/>
            <a:ext cx="393600" cy="3185700"/>
          </a:xfrm>
          <a:prstGeom prst="rightBrace">
            <a:avLst>
              <a:gd fmla="val 8333" name="adj1"/>
              <a:gd fmla="val 49191" name="adj2"/>
            </a:avLst>
          </a:prstGeom>
          <a:noFill/>
          <a:ln cap="flat" cmpd="sng" w="2857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3"/>
          <p:cNvSpPr txBox="1"/>
          <p:nvPr/>
        </p:nvSpPr>
        <p:spPr>
          <a:xfrm>
            <a:off x="3099500" y="1939950"/>
            <a:ext cx="3185700" cy="5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A86E8"/>
                </a:solidFill>
                <a:latin typeface="Roboto"/>
                <a:ea typeface="Roboto"/>
                <a:cs typeface="Roboto"/>
                <a:sym typeface="Roboto"/>
              </a:rPr>
              <a:t>Permission classes</a:t>
            </a:r>
            <a:endParaRPr b="1" sz="1800">
              <a:solidFill>
                <a:srgbClr val="4A86E8"/>
              </a:solidFill>
              <a:latin typeface="Roboto"/>
              <a:ea typeface="Roboto"/>
              <a:cs typeface="Roboto"/>
              <a:sym typeface="Roboto"/>
            </a:endParaRPr>
          </a:p>
        </p:txBody>
      </p:sp>
      <p:sp>
        <p:nvSpPr>
          <p:cNvPr id="2352" name="Google Shape;2352;p133"/>
          <p:cNvSpPr txBox="1"/>
          <p:nvPr/>
        </p:nvSpPr>
        <p:spPr>
          <a:xfrm>
            <a:off x="3256050" y="3035163"/>
            <a:ext cx="33903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Roboto"/>
                <a:ea typeface="Roboto"/>
                <a:cs typeface="Roboto"/>
                <a:sym typeface="Roboto"/>
              </a:rPr>
              <a:t>User         Group          Other</a:t>
            </a:r>
            <a:endParaRPr b="1" sz="1800">
              <a:solidFill>
                <a:srgbClr val="4A86E8"/>
              </a:solidFill>
              <a:latin typeface="Roboto"/>
              <a:ea typeface="Roboto"/>
              <a:cs typeface="Roboto"/>
              <a:sym typeface="Roboto"/>
            </a:endParaRPr>
          </a:p>
          <a:p>
            <a:pPr indent="0" lvl="0" marL="0" rtl="0" algn="l">
              <a:spcBef>
                <a:spcPts val="0"/>
              </a:spcBef>
              <a:spcAft>
                <a:spcPts val="0"/>
              </a:spcAft>
              <a:buNone/>
            </a:pPr>
            <a:r>
              <a:t/>
            </a:r>
            <a:endParaRPr b="1" sz="1800">
              <a:solidFill>
                <a:srgbClr val="4A86E8"/>
              </a:solidFill>
              <a:latin typeface="Roboto"/>
              <a:ea typeface="Roboto"/>
              <a:cs typeface="Roboto"/>
              <a:sym typeface="Roboto"/>
            </a:endParaRPr>
          </a:p>
        </p:txBody>
      </p:sp>
      <p:cxnSp>
        <p:nvCxnSpPr>
          <p:cNvPr id="2353" name="Google Shape;2353;p133"/>
          <p:cNvCxnSpPr/>
          <p:nvPr/>
        </p:nvCxnSpPr>
        <p:spPr>
          <a:xfrm rot="10800000">
            <a:off x="2886925" y="2066775"/>
            <a:ext cx="0" cy="1598100"/>
          </a:xfrm>
          <a:prstGeom prst="straightConnector1">
            <a:avLst/>
          </a:prstGeom>
          <a:noFill/>
          <a:ln cap="flat" cmpd="sng" w="19050">
            <a:solidFill>
              <a:srgbClr val="A9B7C0"/>
            </a:solidFill>
            <a:prstDash val="solid"/>
            <a:round/>
            <a:headEnd len="med" w="med" type="none"/>
            <a:tailEnd len="med" w="med" type="oval"/>
          </a:ln>
        </p:spPr>
      </p:cxnSp>
      <p:sp>
        <p:nvSpPr>
          <p:cNvPr id="2354" name="Google Shape;2354;p133"/>
          <p:cNvSpPr txBox="1"/>
          <p:nvPr/>
        </p:nvSpPr>
        <p:spPr>
          <a:xfrm>
            <a:off x="1478425" y="1688550"/>
            <a:ext cx="1504800" cy="55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4A86E8"/>
                </a:solidFill>
                <a:latin typeface="Roboto"/>
                <a:ea typeface="Roboto"/>
                <a:cs typeface="Roboto"/>
                <a:sym typeface="Roboto"/>
              </a:rPr>
              <a:t>File type</a:t>
            </a:r>
            <a:endParaRPr b="1" sz="1800">
              <a:solidFill>
                <a:srgbClr val="4A86E8"/>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8" name="Shape 2358"/>
        <p:cNvGrpSpPr/>
        <p:nvPr/>
      </p:nvGrpSpPr>
      <p:grpSpPr>
        <a:xfrm>
          <a:off x="0" y="0"/>
          <a:ext cx="0" cy="0"/>
          <a:chOff x="0" y="0"/>
          <a:chExt cx="0" cy="0"/>
        </a:xfrm>
      </p:grpSpPr>
      <p:sp>
        <p:nvSpPr>
          <p:cNvPr id="2359" name="Google Shape;2359;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Set Group ID</a:t>
            </a:r>
            <a:endParaRPr/>
          </a:p>
        </p:txBody>
      </p:sp>
      <p:sp>
        <p:nvSpPr>
          <p:cNvPr id="2360" name="Google Shape;2360;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It can be set with</a:t>
            </a:r>
            <a:r>
              <a:rPr lang="en"/>
              <a:t> </a:t>
            </a:r>
            <a:r>
              <a:rPr b="1" lang="en">
                <a:latin typeface="Inconsolata"/>
                <a:ea typeface="Inconsolata"/>
                <a:cs typeface="Inconsolata"/>
                <a:sym typeface="Inconsolata"/>
              </a:rPr>
              <a:t>chmod g+s</a:t>
            </a:r>
            <a:r>
              <a:rPr lang="en"/>
              <a:t> or </a:t>
            </a:r>
            <a:r>
              <a:rPr b="1" lang="en">
                <a:latin typeface="Inconsolata"/>
                <a:ea typeface="Inconsolata"/>
                <a:cs typeface="Inconsolata"/>
                <a:sym typeface="Inconsolata"/>
              </a:rPr>
              <a:t>chmod 2000.</a:t>
            </a:r>
            <a:endParaRPr/>
          </a:p>
        </p:txBody>
      </p:sp>
      <p:sp>
        <p:nvSpPr>
          <p:cNvPr id="2361" name="Google Shape;2361;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2" name="Google Shape;2362;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3" name="Google Shape;2363;p134"/>
          <p:cNvSpPr/>
          <p:nvPr/>
        </p:nvSpPr>
        <p:spPr>
          <a:xfrm>
            <a:off x="553650" y="1324000"/>
            <a:ext cx="7526700" cy="3113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76200" marR="76200" rtl="0" algn="l">
              <a:spcBef>
                <a:spcPts val="0"/>
              </a:spcBef>
              <a:spcAft>
                <a:spcPts val="0"/>
              </a:spcAft>
              <a:buClr>
                <a:schemeClr val="dk1"/>
              </a:buClr>
              <a:buSzPts val="1100"/>
              <a:buFont typeface="Arial"/>
              <a:buNone/>
            </a:pPr>
            <a:r>
              <a:rPr lang="en" sz="2100">
                <a:solidFill>
                  <a:schemeClr val="lt1"/>
                </a:solidFill>
                <a:latin typeface="Inconsolata"/>
                <a:ea typeface="Inconsolata"/>
                <a:cs typeface="Inconsolata"/>
                <a:sym typeface="Inconsolata"/>
              </a:rPr>
              <a:t># mkdir es_data</a:t>
            </a:r>
            <a:br>
              <a:rPr lang="en" sz="2100">
                <a:solidFill>
                  <a:schemeClr val="lt1"/>
                </a:solidFill>
                <a:latin typeface="Inconsolata"/>
                <a:ea typeface="Inconsolata"/>
                <a:cs typeface="Inconsolata"/>
                <a:sym typeface="Inconsolata"/>
              </a:rPr>
            </a:br>
            <a:r>
              <a:rPr lang="en" sz="2100">
                <a:solidFill>
                  <a:schemeClr val="lt1"/>
                </a:solidFill>
                <a:latin typeface="Inconsolata"/>
                <a:ea typeface="Inconsolata"/>
                <a:cs typeface="Inconsolata"/>
                <a:sym typeface="Inconsolata"/>
              </a:rPr>
              <a:t># mkdir es-data</a:t>
            </a:r>
            <a:br>
              <a:rPr lang="en" sz="2100">
                <a:solidFill>
                  <a:schemeClr val="lt1"/>
                </a:solidFill>
                <a:latin typeface="Inconsolata"/>
                <a:ea typeface="Inconsolata"/>
                <a:cs typeface="Inconsolata"/>
                <a:sym typeface="Inconsolata"/>
              </a:rPr>
            </a:br>
            <a:r>
              <a:rPr lang="en" sz="2100">
                <a:solidFill>
                  <a:schemeClr val="lt1"/>
                </a:solidFill>
                <a:latin typeface="Inconsolata"/>
                <a:ea typeface="Inconsolata"/>
                <a:cs typeface="Inconsolata"/>
                <a:sym typeface="Inconsolata"/>
              </a:rPr>
              <a:t># chmod g+s es_data</a:t>
            </a:r>
            <a:br>
              <a:rPr lang="en" sz="2100">
                <a:solidFill>
                  <a:schemeClr val="lt1"/>
                </a:solidFill>
                <a:latin typeface="Inconsolata"/>
                <a:ea typeface="Inconsolata"/>
                <a:cs typeface="Inconsolata"/>
                <a:sym typeface="Inconsolata"/>
              </a:rPr>
            </a:br>
            <a:r>
              <a:rPr lang="en" sz="2100">
                <a:solidFill>
                  <a:schemeClr val="lt1"/>
                </a:solidFill>
                <a:latin typeface="Inconsolata"/>
                <a:ea typeface="Inconsolata"/>
                <a:cs typeface="Inconsolata"/>
                <a:sym typeface="Inconsolata"/>
              </a:rPr>
              <a:t># chmod 2000 es-data</a:t>
            </a:r>
            <a:endParaRPr sz="2100">
              <a:solidFill>
                <a:schemeClr val="lt1"/>
              </a:solidFill>
              <a:latin typeface="Inconsolata"/>
              <a:ea typeface="Inconsolata"/>
              <a:cs typeface="Inconsolata"/>
              <a:sym typeface="Inconsolata"/>
            </a:endParaRPr>
          </a:p>
          <a:p>
            <a:pPr indent="0" lvl="0" marL="76200" marR="76200" rtl="0" algn="l">
              <a:spcBef>
                <a:spcPts val="1100"/>
              </a:spcBef>
              <a:spcAft>
                <a:spcPts val="0"/>
              </a:spcAft>
              <a:buClr>
                <a:schemeClr val="dk1"/>
              </a:buClr>
              <a:buSzPts val="1100"/>
              <a:buFont typeface="Arial"/>
              <a:buNone/>
            </a:pPr>
            <a:r>
              <a:t/>
            </a:r>
            <a:endParaRPr sz="2100">
              <a:solidFill>
                <a:schemeClr val="lt1"/>
              </a:solidFill>
              <a:latin typeface="Inconsolata"/>
              <a:ea typeface="Inconsolata"/>
              <a:cs typeface="Inconsolata"/>
              <a:sym typeface="Inconsolata"/>
            </a:endParaRPr>
          </a:p>
          <a:p>
            <a:pPr indent="0" lvl="0" marL="76200" marR="76200" rtl="0" algn="l">
              <a:spcBef>
                <a:spcPts val="1100"/>
              </a:spcBef>
              <a:spcAft>
                <a:spcPts val="1100"/>
              </a:spcAft>
              <a:buClr>
                <a:schemeClr val="dk1"/>
              </a:buClr>
              <a:buSzPts val="1100"/>
              <a:buFont typeface="Arial"/>
              <a:buNone/>
            </a:pPr>
            <a:r>
              <a:rPr lang="en" sz="2100">
                <a:solidFill>
                  <a:schemeClr val="lt1"/>
                </a:solidFill>
                <a:latin typeface="Inconsolata"/>
                <a:ea typeface="Inconsolata"/>
                <a:cs typeface="Inconsolata"/>
                <a:sym typeface="Inconsolata"/>
              </a:rPr>
              <a:t># ls -l</a:t>
            </a:r>
            <a:br>
              <a:rPr lang="en" sz="2100">
                <a:solidFill>
                  <a:schemeClr val="lt1"/>
                </a:solidFill>
                <a:latin typeface="Inconsolata"/>
                <a:ea typeface="Inconsolata"/>
                <a:cs typeface="Inconsolata"/>
                <a:sym typeface="Inconsolata"/>
              </a:rPr>
            </a:br>
            <a:r>
              <a:rPr lang="en" sz="2100">
                <a:solidFill>
                  <a:schemeClr val="lt1"/>
                </a:solidFill>
                <a:latin typeface="Inconsolata"/>
                <a:ea typeface="Inconsolata"/>
                <a:cs typeface="Inconsolata"/>
                <a:sym typeface="Inconsolata"/>
              </a:rPr>
              <a:t>d-----S--- 2 root root 64 Jun  8 09:50 es-data</a:t>
            </a:r>
            <a:br>
              <a:rPr lang="en" sz="2100">
                <a:solidFill>
                  <a:schemeClr val="lt1"/>
                </a:solidFill>
                <a:latin typeface="Inconsolata"/>
                <a:ea typeface="Inconsolata"/>
                <a:cs typeface="Inconsolata"/>
                <a:sym typeface="Inconsolata"/>
              </a:rPr>
            </a:br>
            <a:r>
              <a:rPr lang="en" sz="2100">
                <a:solidFill>
                  <a:schemeClr val="lt1"/>
                </a:solidFill>
                <a:latin typeface="Inconsolata"/>
                <a:ea typeface="Inconsolata"/>
                <a:cs typeface="Inconsolata"/>
                <a:sym typeface="Inconsolata"/>
              </a:rPr>
              <a:t>drwxr-sr-x 8 root root 64 Jun  8 09:50 es_data</a:t>
            </a:r>
            <a:endParaRPr sz="2100">
              <a:solidFill>
                <a:srgbClr val="FFFFFF"/>
              </a:solidFill>
              <a:latin typeface="Inconsolata"/>
              <a:ea typeface="Inconsolata"/>
              <a:cs typeface="Inconsolata"/>
              <a:sym typeface="Inconsolat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7" name="Shape 2367"/>
        <p:cNvGrpSpPr/>
        <p:nvPr/>
      </p:nvGrpSpPr>
      <p:grpSpPr>
        <a:xfrm>
          <a:off x="0" y="0"/>
          <a:ext cx="0" cy="0"/>
          <a:chOff x="0" y="0"/>
          <a:chExt cx="0" cy="0"/>
        </a:xfrm>
      </p:grpSpPr>
      <p:sp>
        <p:nvSpPr>
          <p:cNvPr id="2368" name="Google Shape;2368;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9" name="Google Shape;2369;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70" name="Google Shape;2370;p1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71" name="Google Shape;2371;p135"/>
          <p:cNvSpPr txBox="1"/>
          <p:nvPr/>
        </p:nvSpPr>
        <p:spPr>
          <a:xfrm>
            <a:off x="4354675" y="2289350"/>
            <a:ext cx="4427100" cy="26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The </a:t>
            </a:r>
            <a:r>
              <a:rPr b="1" lang="en" sz="1800">
                <a:latin typeface="Inconsolata"/>
                <a:ea typeface="Inconsolata"/>
                <a:cs typeface="Inconsolata"/>
                <a:sym typeface="Inconsolata"/>
              </a:rPr>
              <a:t>SGID</a:t>
            </a:r>
            <a:r>
              <a:rPr lang="en" sz="2000">
                <a:latin typeface="Roboto"/>
                <a:ea typeface="Roboto"/>
                <a:cs typeface="Roboto"/>
                <a:sym typeface="Roboto"/>
              </a:rPr>
              <a:t> and sticky bits can be used together to allow a group of users to collaborate in the same directory. </a:t>
            </a:r>
            <a:endParaRPr sz="2000">
              <a:latin typeface="Roboto"/>
              <a:ea typeface="Roboto"/>
              <a:cs typeface="Roboto"/>
              <a:sym typeface="Roboto"/>
            </a:endParaRPr>
          </a:p>
          <a:p>
            <a:pPr indent="0" lvl="0" marL="0" rtl="0" algn="l">
              <a:spcBef>
                <a:spcPts val="0"/>
              </a:spcBef>
              <a:spcAft>
                <a:spcPts val="0"/>
              </a:spcAft>
              <a:buNone/>
            </a:pPr>
            <a:r>
              <a:t/>
            </a:r>
            <a:endParaRPr sz="2000">
              <a:latin typeface="Roboto"/>
              <a:ea typeface="Roboto"/>
              <a:cs typeface="Roboto"/>
              <a:sym typeface="Roboto"/>
            </a:endParaRPr>
          </a:p>
          <a:p>
            <a:pPr indent="0" lvl="0" marL="0" rtl="0" algn="l">
              <a:spcBef>
                <a:spcPts val="0"/>
              </a:spcBef>
              <a:spcAft>
                <a:spcPts val="0"/>
              </a:spcAft>
              <a:buNone/>
            </a:pPr>
            <a:r>
              <a:rPr lang="en" sz="2000">
                <a:latin typeface="Roboto"/>
                <a:ea typeface="Roboto"/>
                <a:cs typeface="Roboto"/>
                <a:sym typeface="Roboto"/>
              </a:rPr>
              <a:t>When set together, they allow users to make changes to the same directory, but only to files they own.</a:t>
            </a:r>
            <a:endParaRPr sz="20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5" name="Shape 2375"/>
        <p:cNvGrpSpPr/>
        <p:nvPr/>
      </p:nvGrpSpPr>
      <p:grpSpPr>
        <a:xfrm>
          <a:off x="0" y="0"/>
          <a:ext cx="0" cy="0"/>
          <a:chOff x="0" y="0"/>
          <a:chExt cx="0" cy="0"/>
        </a:xfrm>
      </p:grpSpPr>
      <p:sp>
        <p:nvSpPr>
          <p:cNvPr id="2376" name="Google Shape;2376;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p>
        </p:txBody>
      </p:sp>
      <p:sp>
        <p:nvSpPr>
          <p:cNvPr id="2377" name="Google Shape;2377;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2378" name="Google Shape;2378;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9" name="Google Shape;2379;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0" name="Google Shape;2380;p13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2381" name="Google Shape;2381;p1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82" name="Google Shape;2382;p136"/>
          <p:cNvSpPr txBox="1"/>
          <p:nvPr/>
        </p:nvSpPr>
        <p:spPr>
          <a:xfrm>
            <a:off x="605050" y="830850"/>
            <a:ext cx="4427100" cy="23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The </a:t>
            </a:r>
            <a:r>
              <a:rPr lang="en" sz="2400">
                <a:highlight>
                  <a:schemeClr val="accent6"/>
                </a:highlight>
                <a:latin typeface="Inconsolata"/>
                <a:ea typeface="Inconsolata"/>
                <a:cs typeface="Inconsolata"/>
                <a:sym typeface="Inconsolata"/>
              </a:rPr>
              <a:t>SUID</a:t>
            </a:r>
            <a:r>
              <a:rPr lang="en" sz="2400">
                <a:solidFill>
                  <a:srgbClr val="FFFFFF"/>
                </a:solidFill>
                <a:latin typeface="Roboto"/>
                <a:ea typeface="Roboto"/>
                <a:cs typeface="Roboto"/>
                <a:sym typeface="Roboto"/>
              </a:rPr>
              <a:t> </a:t>
            </a:r>
            <a:r>
              <a:rPr lang="en" sz="2400">
                <a:solidFill>
                  <a:srgbClr val="FFFFFF"/>
                </a:solidFill>
                <a:latin typeface="Roboto"/>
                <a:ea typeface="Roboto"/>
                <a:cs typeface="Roboto"/>
                <a:sym typeface="Roboto"/>
              </a:rPr>
              <a:t>bit</a:t>
            </a:r>
            <a:r>
              <a:rPr lang="en" sz="2400">
                <a:solidFill>
                  <a:srgbClr val="FFFFFF"/>
                </a:solidFill>
                <a:latin typeface="Roboto"/>
                <a:ea typeface="Roboto"/>
                <a:cs typeface="Roboto"/>
                <a:sym typeface="Roboto"/>
              </a:rPr>
              <a:t> is the most important bit for security.</a:t>
            </a:r>
            <a:endParaRPr sz="2400">
              <a:solidFill>
                <a:srgbClr val="FFFF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6" name="Shape 2386"/>
        <p:cNvGrpSpPr/>
        <p:nvPr/>
      </p:nvGrpSpPr>
      <p:grpSpPr>
        <a:xfrm>
          <a:off x="0" y="0"/>
          <a:ext cx="0" cy="0"/>
          <a:chOff x="0" y="0"/>
          <a:chExt cx="0" cy="0"/>
        </a:xfrm>
      </p:grpSpPr>
      <p:pic>
        <p:nvPicPr>
          <p:cNvPr id="2387" name="Google Shape;2387;p137"/>
          <p:cNvPicPr preferRelativeResize="0"/>
          <p:nvPr/>
        </p:nvPicPr>
        <p:blipFill rotWithShape="1">
          <a:blip r:embed="rId3">
            <a:alphaModFix/>
          </a:blip>
          <a:srcRect b="0" l="0" r="0" t="0"/>
          <a:stretch/>
        </p:blipFill>
        <p:spPr>
          <a:xfrm flipH="1">
            <a:off x="0" y="0"/>
            <a:ext cx="9144000" cy="5143500"/>
          </a:xfrm>
          <a:prstGeom prst="rect">
            <a:avLst/>
          </a:prstGeom>
          <a:noFill/>
          <a:ln>
            <a:noFill/>
          </a:ln>
        </p:spPr>
      </p:pic>
      <p:sp>
        <p:nvSpPr>
          <p:cNvPr id="2388" name="Google Shape;2388;p137"/>
          <p:cNvSpPr/>
          <p:nvPr/>
        </p:nvSpPr>
        <p:spPr>
          <a:xfrm>
            <a:off x="-16300" y="-21050"/>
            <a:ext cx="4303800" cy="5143500"/>
          </a:xfrm>
          <a:prstGeom prst="rect">
            <a:avLst/>
          </a:prstGeom>
          <a:solidFill>
            <a:srgbClr val="000000">
              <a:alpha val="77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0" name="Google Shape;2390;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1" name="Google Shape;2391;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Special Bits Demo</a:t>
            </a:r>
            <a:endParaRPr>
              <a:solidFill>
                <a:srgbClr val="FFFFFF"/>
              </a:solidFill>
            </a:endParaRPr>
          </a:p>
        </p:txBody>
      </p:sp>
      <p:sp>
        <p:nvSpPr>
          <p:cNvPr id="2392" name="Google Shape;2392;p137"/>
          <p:cNvSpPr txBox="1"/>
          <p:nvPr>
            <p:ph idx="1" type="subTitle"/>
          </p:nvPr>
        </p:nvSpPr>
        <p:spPr>
          <a:xfrm>
            <a:off x="-16300" y="679950"/>
            <a:ext cx="4149000" cy="58119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FFFFFF"/>
                </a:solidFill>
              </a:rPr>
              <a:t>A web developer at your company asked for </a:t>
            </a:r>
            <a:r>
              <a:rPr b="1" lang="en">
                <a:solidFill>
                  <a:srgbClr val="FFFFFF"/>
                </a:solidFill>
                <a:latin typeface="Inconsolata"/>
                <a:ea typeface="Inconsolata"/>
                <a:cs typeface="Inconsolata"/>
                <a:sym typeface="Inconsolata"/>
              </a:rPr>
              <a:t>sudo</a:t>
            </a:r>
            <a:r>
              <a:rPr lang="en">
                <a:solidFill>
                  <a:srgbClr val="FFFFFF"/>
                </a:solidFill>
              </a:rPr>
              <a:t> access to run the </a:t>
            </a:r>
            <a:r>
              <a:rPr b="1" lang="en">
                <a:solidFill>
                  <a:srgbClr val="FFFFFF"/>
                </a:solidFill>
                <a:latin typeface="Inconsolata"/>
                <a:ea typeface="Inconsolata"/>
                <a:cs typeface="Inconsolata"/>
                <a:sym typeface="Inconsolata"/>
              </a:rPr>
              <a:t>find</a:t>
            </a:r>
            <a:r>
              <a:rPr lang="en">
                <a:solidFill>
                  <a:srgbClr val="FFFFFF"/>
                </a:solidFill>
                <a:latin typeface="Inconsolata"/>
                <a:ea typeface="Inconsolata"/>
                <a:cs typeface="Inconsolata"/>
                <a:sym typeface="Inconsolata"/>
              </a:rPr>
              <a:t> </a:t>
            </a:r>
            <a:r>
              <a:rPr lang="en">
                <a:solidFill>
                  <a:srgbClr val="FFFFFF"/>
                </a:solidFill>
              </a:rPr>
              <a:t>command on a web server. They want to search the entire system for misplaced configuration files. </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en">
                <a:solidFill>
                  <a:srgbClr val="FFFFFF"/>
                </a:solidFill>
              </a:rPr>
              <a:t>They also said that other developers want the same privilege, and suggested setting the </a:t>
            </a:r>
            <a:r>
              <a:rPr b="1" lang="en">
                <a:solidFill>
                  <a:srgbClr val="FFFFFF"/>
                </a:solidFill>
                <a:latin typeface="Inconsolata"/>
                <a:ea typeface="Inconsolata"/>
                <a:cs typeface="Inconsolata"/>
                <a:sym typeface="Inconsolata"/>
              </a:rPr>
              <a:t>SUID</a:t>
            </a:r>
            <a:r>
              <a:rPr lang="en">
                <a:solidFill>
                  <a:srgbClr val="FFFFFF"/>
                </a:solidFill>
              </a:rPr>
              <a:t> bit on the </a:t>
            </a:r>
            <a:r>
              <a:rPr b="1" lang="en">
                <a:solidFill>
                  <a:srgbClr val="FFFFFF"/>
                </a:solidFill>
                <a:latin typeface="Inconsolata"/>
                <a:ea typeface="Inconsolata"/>
                <a:cs typeface="Inconsolata"/>
                <a:sym typeface="Inconsolata"/>
              </a:rPr>
              <a:t>find</a:t>
            </a:r>
            <a:r>
              <a:rPr lang="en">
                <a:solidFill>
                  <a:srgbClr val="FFFFFF"/>
                </a:solidFill>
              </a:rPr>
              <a:t> command so everyone can use </a:t>
            </a:r>
            <a:r>
              <a:rPr b="1" lang="en">
                <a:solidFill>
                  <a:srgbClr val="FFFFFF"/>
                </a:solidFill>
                <a:latin typeface="Inconsolata"/>
                <a:ea typeface="Inconsolata"/>
                <a:cs typeface="Inconsolata"/>
                <a:sym typeface="Inconsolata"/>
              </a:rPr>
              <a:t>find</a:t>
            </a:r>
            <a:r>
              <a:rPr lang="en">
                <a:solidFill>
                  <a:srgbClr val="FFFFFF"/>
                </a:solidFill>
              </a:rPr>
              <a:t> with root privileges.</a:t>
            </a:r>
            <a:endParaRPr>
              <a:solidFill>
                <a:srgbClr val="FFFFFF"/>
              </a:solidFill>
            </a:endParaRPr>
          </a:p>
        </p:txBody>
      </p:sp>
      <p:cxnSp>
        <p:nvCxnSpPr>
          <p:cNvPr id="2393" name="Google Shape;2393;p137"/>
          <p:cNvCxnSpPr/>
          <p:nvPr/>
        </p:nvCxnSpPr>
        <p:spPr>
          <a:xfrm>
            <a:off x="274375" y="640080"/>
            <a:ext cx="35508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Google Shape;2091;p11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the previous class we learned...</a:t>
            </a:r>
            <a:endParaRPr/>
          </a:p>
        </p:txBody>
      </p:sp>
      <p:sp>
        <p:nvSpPr>
          <p:cNvPr id="2092" name="Google Shape;2092;p11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3" name="Google Shape;2093;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4" name="Google Shape;2094;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7" name="Shape 2397"/>
        <p:cNvGrpSpPr/>
        <p:nvPr/>
      </p:nvGrpSpPr>
      <p:grpSpPr>
        <a:xfrm>
          <a:off x="0" y="0"/>
          <a:ext cx="0" cy="0"/>
          <a:chOff x="0" y="0"/>
          <a:chExt cx="0" cy="0"/>
        </a:xfrm>
      </p:grpSpPr>
      <p:sp>
        <p:nvSpPr>
          <p:cNvPr id="2398" name="Google Shape;2398;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Special Bits Demo</a:t>
            </a:r>
            <a:endParaRPr/>
          </a:p>
        </p:txBody>
      </p:sp>
      <p:sp>
        <p:nvSpPr>
          <p:cNvPr id="2399" name="Google Shape;2399;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following demo, we will: </a:t>
            </a:r>
            <a:endParaRPr/>
          </a:p>
        </p:txBody>
      </p:sp>
      <p:sp>
        <p:nvSpPr>
          <p:cNvPr id="2400" name="Google Shape;2400;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1" name="Google Shape;2401;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2" name="Google Shape;2402;p13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Turn on the </a:t>
            </a:r>
            <a:r>
              <a:rPr b="1" lang="en" sz="1800">
                <a:latin typeface="Inconsolata"/>
                <a:ea typeface="Inconsolata"/>
                <a:cs typeface="Inconsolata"/>
                <a:sym typeface="Inconsolata"/>
              </a:rPr>
              <a:t>SUID</a:t>
            </a:r>
            <a:r>
              <a:rPr lang="en" sz="1800"/>
              <a:t> setting of the </a:t>
            </a:r>
            <a:r>
              <a:rPr b="1" lang="en" sz="1800">
                <a:latin typeface="Inconsolata"/>
                <a:ea typeface="Inconsolata"/>
                <a:cs typeface="Inconsolata"/>
                <a:sym typeface="Inconsolata"/>
              </a:rPr>
              <a:t>find</a:t>
            </a:r>
            <a:r>
              <a:rPr lang="en" sz="1800"/>
              <a:t> command.</a:t>
            </a:r>
            <a:endParaRPr sz="1800"/>
          </a:p>
        </p:txBody>
      </p:sp>
      <p:sp>
        <p:nvSpPr>
          <p:cNvPr id="2403" name="Google Shape;2403;p13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Confirm that this introduces a vulnerability to the system.</a:t>
            </a:r>
            <a:endParaRPr sz="1800"/>
          </a:p>
        </p:txBody>
      </p:sp>
      <p:sp>
        <p:nvSpPr>
          <p:cNvPr id="2404" name="Google Shape;2404;p13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Turn off the </a:t>
            </a:r>
            <a:r>
              <a:rPr b="1" lang="en" sz="1800">
                <a:latin typeface="Inconsolata"/>
                <a:ea typeface="Inconsolata"/>
                <a:cs typeface="Inconsolata"/>
                <a:sym typeface="Inconsolata"/>
              </a:rPr>
              <a:t>SUID</a:t>
            </a:r>
            <a:r>
              <a:rPr lang="en" sz="1800"/>
              <a:t> setting for the </a:t>
            </a:r>
            <a:r>
              <a:rPr b="1" lang="en" sz="1800">
                <a:latin typeface="Inconsolata"/>
                <a:ea typeface="Inconsolata"/>
                <a:cs typeface="Inconsolata"/>
                <a:sym typeface="Inconsolata"/>
              </a:rPr>
              <a:t>find</a:t>
            </a:r>
            <a:r>
              <a:rPr lang="en" sz="1800"/>
              <a:t> command.</a:t>
            </a:r>
            <a:endParaRPr sz="1800"/>
          </a:p>
        </p:txBody>
      </p:sp>
      <p:sp>
        <p:nvSpPr>
          <p:cNvPr id="2405" name="Google Shape;2405;p13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Search the system for other programs that have the </a:t>
            </a:r>
            <a:r>
              <a:rPr b="1" lang="en" sz="1800">
                <a:latin typeface="Inconsolata"/>
                <a:ea typeface="Inconsolata"/>
                <a:cs typeface="Inconsolata"/>
                <a:sym typeface="Inconsolata"/>
              </a:rPr>
              <a:t>SUID</a:t>
            </a:r>
            <a:r>
              <a:rPr lang="en" sz="1800"/>
              <a:t> bit set.</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9" name="Shape 2409"/>
        <p:cNvGrpSpPr/>
        <p:nvPr/>
      </p:nvGrpSpPr>
      <p:grpSpPr>
        <a:xfrm>
          <a:off x="0" y="0"/>
          <a:ext cx="0" cy="0"/>
          <a:chOff x="0" y="0"/>
          <a:chExt cx="0" cy="0"/>
        </a:xfrm>
      </p:grpSpPr>
      <p:sp>
        <p:nvSpPr>
          <p:cNvPr id="2410" name="Google Shape;2410;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1" name="Google Shape;2411;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2" name="Google Shape;2412;p13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Special Bits Demo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6" name="Shape 2416"/>
        <p:cNvGrpSpPr/>
        <p:nvPr/>
      </p:nvGrpSpPr>
      <p:grpSpPr>
        <a:xfrm>
          <a:off x="0" y="0"/>
          <a:ext cx="0" cy="0"/>
          <a:chOff x="0" y="0"/>
          <a:chExt cx="0" cy="0"/>
        </a:xfrm>
      </p:grpSpPr>
      <p:sp>
        <p:nvSpPr>
          <p:cNvPr id="2417" name="Google Shape;2417;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8" name="Google Shape;2418;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9" name="Google Shape;2419;p14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420" name="Google Shape;2420;p14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t>Activity: </a:t>
            </a:r>
            <a:r>
              <a:rPr lang="en" sz="3000">
                <a:latin typeface="Roboto Light"/>
                <a:ea typeface="Roboto Light"/>
                <a:cs typeface="Roboto Light"/>
                <a:sym typeface="Roboto Light"/>
              </a:rPr>
              <a:t>Shutting Out </a:t>
            </a:r>
            <a:r>
              <a:rPr b="1" lang="en" sz="3000">
                <a:latin typeface="Inconsolata"/>
                <a:ea typeface="Inconsolata"/>
                <a:cs typeface="Inconsolata"/>
                <a:sym typeface="Inconsolata"/>
              </a:rPr>
              <a:t>SUID</a:t>
            </a:r>
            <a:endParaRPr b="1" sz="3000">
              <a:latin typeface="Inconsolata"/>
              <a:ea typeface="Inconsolata"/>
              <a:cs typeface="Inconsolata"/>
              <a:sym typeface="Inconsolata"/>
            </a:endParaRPr>
          </a:p>
          <a:p>
            <a:pPr indent="0" lvl="0" marL="0" rtl="0" algn="l">
              <a:lnSpc>
                <a:spcPct val="115000"/>
              </a:lnSpc>
              <a:spcBef>
                <a:spcPts val="1000"/>
              </a:spcBef>
              <a:spcAft>
                <a:spcPts val="0"/>
              </a:spcAft>
              <a:buClr>
                <a:schemeClr val="dk1"/>
              </a:buClr>
              <a:buSzPts val="1100"/>
              <a:buFont typeface="Arial"/>
              <a:buNone/>
            </a:pPr>
            <a:r>
              <a:rPr lang="en" sz="1600">
                <a:solidFill>
                  <a:schemeClr val="dk1"/>
                </a:solidFill>
              </a:rPr>
              <a:t>Your</a:t>
            </a:r>
            <a:r>
              <a:rPr lang="en" sz="1600">
                <a:solidFill>
                  <a:schemeClr val="dk1"/>
                </a:solidFill>
              </a:rPr>
              <a:t> senior administrator is worried about the </a:t>
            </a:r>
            <a:r>
              <a:rPr b="1" lang="en" sz="1600">
                <a:latin typeface="Inconsolata"/>
                <a:ea typeface="Inconsolata"/>
                <a:cs typeface="Inconsolata"/>
                <a:sym typeface="Inconsolata"/>
              </a:rPr>
              <a:t>SUID</a:t>
            </a:r>
            <a:r>
              <a:rPr lang="en" sz="1600">
                <a:solidFill>
                  <a:schemeClr val="dk1"/>
                </a:solidFill>
              </a:rPr>
              <a:t> bit being set on programs owned by </a:t>
            </a:r>
            <a:r>
              <a:rPr b="1" lang="en" sz="1600">
                <a:latin typeface="Inconsolata"/>
                <a:ea typeface="Inconsolata"/>
                <a:cs typeface="Inconsolata"/>
                <a:sym typeface="Inconsolata"/>
              </a:rPr>
              <a:t>root</a:t>
            </a:r>
            <a:r>
              <a:rPr lang="en" sz="1600">
                <a:solidFill>
                  <a:schemeClr val="dk1"/>
                </a:solidFill>
              </a:rPr>
              <a:t>, and has asked that you audit the system for all files that have the </a:t>
            </a:r>
            <a:r>
              <a:rPr b="1" lang="en" sz="1600">
                <a:latin typeface="Inconsolata"/>
                <a:ea typeface="Inconsolata"/>
                <a:cs typeface="Inconsolata"/>
                <a:sym typeface="Inconsolata"/>
              </a:rPr>
              <a:t>SUID</a:t>
            </a:r>
            <a:r>
              <a:rPr lang="en" sz="1600">
                <a:solidFill>
                  <a:schemeClr val="dk1"/>
                </a:solidFill>
              </a:rPr>
              <a:t> bit set for the root user.</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You must audit the system for known programs that should not have this bit set.</a:t>
            </a:r>
            <a:endParaRPr sz="1600">
              <a:solidFill>
                <a:schemeClr val="dk1"/>
              </a:solidFill>
            </a:endParaRPr>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141"/>
          <p:cNvSpPr txBox="1"/>
          <p:nvPr>
            <p:ph idx="1" type="subTitle"/>
          </p:nvPr>
        </p:nvSpPr>
        <p:spPr>
          <a:xfrm>
            <a:off x="-16400" y="6555533"/>
            <a:ext cx="10629300" cy="3024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6" name="Google Shape;2426;p141"/>
          <p:cNvSpPr txBox="1"/>
          <p:nvPr>
            <p:ph idx="12" type="sldNum"/>
          </p:nvPr>
        </p:nvSpPr>
        <p:spPr>
          <a:xfrm>
            <a:off x="11476879" y="6601587"/>
            <a:ext cx="349200" cy="1407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0" name="Shape 2430"/>
        <p:cNvGrpSpPr/>
        <p:nvPr/>
      </p:nvGrpSpPr>
      <p:grpSpPr>
        <a:xfrm>
          <a:off x="0" y="0"/>
          <a:ext cx="0" cy="0"/>
          <a:chOff x="0" y="0"/>
          <a:chExt cx="0" cy="0"/>
        </a:xfrm>
      </p:grpSpPr>
      <p:sp>
        <p:nvSpPr>
          <p:cNvPr id="2431" name="Google Shape;2431;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2" name="Google Shape;2432;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33" name="Google Shape;2433;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Shutting Out </a:t>
            </a:r>
            <a:r>
              <a:rPr b="1" lang="en">
                <a:latin typeface="Inconsolata"/>
                <a:ea typeface="Inconsolata"/>
                <a:cs typeface="Inconsolata"/>
                <a:sym typeface="Inconsolata"/>
              </a:rPr>
              <a:t>SUID</a:t>
            </a:r>
            <a:r>
              <a:rPr lang="en"/>
              <a:t> Review</a:t>
            </a:r>
            <a:endParaRPr/>
          </a:p>
        </p:txBody>
      </p:sp>
      <p:sp>
        <p:nvSpPr>
          <p:cNvPr id="2434" name="Google Shape;2434;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Completing the previous activity required the following steps: </a:t>
            </a:r>
            <a:endParaRPr/>
          </a:p>
        </p:txBody>
      </p:sp>
      <p:sp>
        <p:nvSpPr>
          <p:cNvPr id="2435" name="Google Shape;2435;p142"/>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Running the </a:t>
            </a:r>
            <a:r>
              <a:rPr b="1" lang="en" sz="1500">
                <a:latin typeface="Inconsolata"/>
                <a:ea typeface="Inconsolata"/>
                <a:cs typeface="Inconsolata"/>
                <a:sym typeface="Inconsolata"/>
              </a:rPr>
              <a:t>find</a:t>
            </a:r>
            <a:r>
              <a:rPr lang="en" sz="1500"/>
              <a:t> command to </a:t>
            </a:r>
            <a:r>
              <a:rPr b="1" lang="en" sz="1500">
                <a:latin typeface="Inconsolata"/>
                <a:ea typeface="Inconsolata"/>
                <a:cs typeface="Inconsolata"/>
                <a:sym typeface="Inconsolata"/>
              </a:rPr>
              <a:t>find</a:t>
            </a:r>
            <a:r>
              <a:rPr lang="en" sz="1500"/>
              <a:t> all </a:t>
            </a:r>
            <a:r>
              <a:rPr b="1" lang="en" sz="1500">
                <a:latin typeface="Inconsolata"/>
                <a:ea typeface="Inconsolata"/>
                <a:cs typeface="Inconsolata"/>
                <a:sym typeface="Inconsolata"/>
              </a:rPr>
              <a:t>SUID</a:t>
            </a:r>
            <a:r>
              <a:rPr lang="en" sz="1500"/>
              <a:t> bit-enabled programs.</a:t>
            </a:r>
            <a:endParaRPr sz="1500"/>
          </a:p>
        </p:txBody>
      </p:sp>
      <p:sp>
        <p:nvSpPr>
          <p:cNvPr id="2436" name="Google Shape;2436;p142"/>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Comparing the lists and verifying one of the programs found is not on the first list.</a:t>
            </a:r>
            <a:endParaRPr sz="1500"/>
          </a:p>
        </p:txBody>
      </p:sp>
      <p:sp>
        <p:nvSpPr>
          <p:cNvPr id="2437" name="Google Shape;2437;p142"/>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Switching to another user and attempt to exploit the program found.</a:t>
            </a:r>
            <a:endParaRPr sz="1500"/>
          </a:p>
        </p:txBody>
      </p:sp>
      <p:sp>
        <p:nvSpPr>
          <p:cNvPr id="2438" name="Google Shape;2438;p142"/>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Running the correct command to remove the </a:t>
            </a:r>
            <a:r>
              <a:rPr b="1" lang="en" sz="1500">
                <a:latin typeface="Inconsolata"/>
                <a:ea typeface="Inconsolata"/>
                <a:cs typeface="Inconsolata"/>
                <a:sym typeface="Inconsolata"/>
              </a:rPr>
              <a:t>SUID</a:t>
            </a:r>
            <a:r>
              <a:rPr lang="en" sz="1500"/>
              <a:t> bit and verifying this worked.</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2" name="Shape 2442"/>
        <p:cNvGrpSpPr/>
        <p:nvPr/>
      </p:nvGrpSpPr>
      <p:grpSpPr>
        <a:xfrm>
          <a:off x="0" y="0"/>
          <a:ext cx="0" cy="0"/>
          <a:chOff x="0" y="0"/>
          <a:chExt cx="0" cy="0"/>
        </a:xfrm>
      </p:grpSpPr>
      <p:sp>
        <p:nvSpPr>
          <p:cNvPr id="2443" name="Google Shape;2443;p14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Managing Services</a:t>
            </a:r>
            <a:endParaRPr/>
          </a:p>
        </p:txBody>
      </p:sp>
      <p:sp>
        <p:nvSpPr>
          <p:cNvPr id="2444" name="Google Shape;2444;p14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5" name="Google Shape;2445;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46" name="Google Shape;2446;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0" name="Shape 2450"/>
        <p:cNvGrpSpPr/>
        <p:nvPr/>
      </p:nvGrpSpPr>
      <p:grpSpPr>
        <a:xfrm>
          <a:off x="0" y="0"/>
          <a:ext cx="0" cy="0"/>
          <a:chOff x="0" y="0"/>
          <a:chExt cx="0" cy="0"/>
        </a:xfrm>
      </p:grpSpPr>
      <p:pic>
        <p:nvPicPr>
          <p:cNvPr id="2451" name="Google Shape;2451;p1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52" name="Google Shape;2452;p144"/>
          <p:cNvSpPr/>
          <p:nvPr/>
        </p:nvSpPr>
        <p:spPr>
          <a:xfrm>
            <a:off x="-16300" y="1910350"/>
            <a:ext cx="9168600" cy="1370700"/>
          </a:xfrm>
          <a:prstGeom prst="rect">
            <a:avLst/>
          </a:prstGeom>
          <a:solidFill>
            <a:srgbClr val="000000">
              <a:alpha val="77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4" name="Google Shape;2454;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5" name="Google Shape;2455;p144"/>
          <p:cNvSpPr txBox="1"/>
          <p:nvPr>
            <p:ph type="title"/>
          </p:nvPr>
        </p:nvSpPr>
        <p:spPr>
          <a:xfrm>
            <a:off x="1113200" y="1910350"/>
            <a:ext cx="7215600" cy="1180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3000">
                <a:solidFill>
                  <a:srgbClr val="FFFFFF"/>
                </a:solidFill>
                <a:latin typeface="Roboto"/>
                <a:ea typeface="Roboto"/>
                <a:cs typeface="Roboto"/>
                <a:sym typeface="Roboto"/>
              </a:rPr>
              <a:t>Servers</a:t>
            </a:r>
            <a:r>
              <a:rPr lang="en" sz="3000">
                <a:solidFill>
                  <a:srgbClr val="FFFFFF"/>
                </a:solidFill>
                <a:latin typeface="Roboto Light"/>
                <a:ea typeface="Roboto Light"/>
                <a:cs typeface="Roboto Light"/>
                <a:sym typeface="Roboto Light"/>
              </a:rPr>
              <a:t> are computers that offer services to other computers.</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9" name="Shape 2459"/>
        <p:cNvGrpSpPr/>
        <p:nvPr/>
      </p:nvGrpSpPr>
      <p:grpSpPr>
        <a:xfrm>
          <a:off x="0" y="0"/>
          <a:ext cx="0" cy="0"/>
          <a:chOff x="0" y="0"/>
          <a:chExt cx="0" cy="0"/>
        </a:xfrm>
      </p:grpSpPr>
      <p:pic>
        <p:nvPicPr>
          <p:cNvPr id="2460" name="Google Shape;2460;p14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61" name="Google Shape;2461;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Managing Services</a:t>
            </a:r>
            <a:endParaRPr/>
          </a:p>
        </p:txBody>
      </p:sp>
      <p:sp>
        <p:nvSpPr>
          <p:cNvPr id="2462" name="Google Shape;2462;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3" name="Google Shape;2463;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64" name="Google Shape;2464;p145"/>
          <p:cNvSpPr txBox="1"/>
          <p:nvPr>
            <p:ph idx="1" type="subTitle"/>
          </p:nvPr>
        </p:nvSpPr>
        <p:spPr>
          <a:xfrm>
            <a:off x="0" y="675975"/>
            <a:ext cx="5484300" cy="191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t>A service is a function or capability that a machine makes available to another.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For example, file</a:t>
            </a:r>
            <a:r>
              <a:rPr lang="en" sz="2400"/>
              <a:t> </a:t>
            </a:r>
            <a:r>
              <a:rPr lang="en" sz="2400"/>
              <a:t>sharing services allow computers to send and receive data.</a:t>
            </a:r>
            <a:endParaRPr sz="2400"/>
          </a:p>
        </p:txBody>
      </p:sp>
      <p:cxnSp>
        <p:nvCxnSpPr>
          <p:cNvPr id="2465" name="Google Shape;2465;p145"/>
          <p:cNvCxnSpPr/>
          <p:nvPr/>
        </p:nvCxnSpPr>
        <p:spPr>
          <a:xfrm>
            <a:off x="274375" y="640080"/>
            <a:ext cx="4860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9" name="Shape 2469"/>
        <p:cNvGrpSpPr/>
        <p:nvPr/>
      </p:nvGrpSpPr>
      <p:grpSpPr>
        <a:xfrm>
          <a:off x="0" y="0"/>
          <a:ext cx="0" cy="0"/>
          <a:chOff x="0" y="0"/>
          <a:chExt cx="0" cy="0"/>
        </a:xfrm>
      </p:grpSpPr>
      <p:sp>
        <p:nvSpPr>
          <p:cNvPr id="2470" name="Google Shape;2470;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Managing Services</a:t>
            </a:r>
            <a:endParaRPr>
              <a:solidFill>
                <a:schemeClr val="dk1"/>
              </a:solidFill>
            </a:endParaRPr>
          </a:p>
          <a:p>
            <a:pPr indent="0" lvl="0" marL="0" rtl="0" algn="l">
              <a:spcBef>
                <a:spcPts val="0"/>
              </a:spcBef>
              <a:spcAft>
                <a:spcPts val="0"/>
              </a:spcAft>
              <a:buNone/>
            </a:pPr>
            <a:r>
              <a:t/>
            </a:r>
            <a:endParaRPr/>
          </a:p>
        </p:txBody>
      </p:sp>
      <p:sp>
        <p:nvSpPr>
          <p:cNvPr id="2471" name="Google Shape;2471;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services, like Tripwire, are only run locally on the server and are not provided to other computers. These services are packages that can be installed and removed just like other programs.</a:t>
            </a:r>
            <a:endParaRPr/>
          </a:p>
        </p:txBody>
      </p:sp>
      <p:sp>
        <p:nvSpPr>
          <p:cNvPr id="2472" name="Google Shape;2472;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3" name="Google Shape;2473;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tripwire.com</a:t>
            </a:r>
            <a:endParaRPr/>
          </a:p>
        </p:txBody>
      </p:sp>
      <p:pic>
        <p:nvPicPr>
          <p:cNvPr id="2474" name="Google Shape;2474;p146"/>
          <p:cNvPicPr preferRelativeResize="0"/>
          <p:nvPr/>
        </p:nvPicPr>
        <p:blipFill>
          <a:blip r:embed="rId4">
            <a:alphaModFix/>
          </a:blip>
          <a:stretch>
            <a:fillRect/>
          </a:stretch>
        </p:blipFill>
        <p:spPr>
          <a:xfrm>
            <a:off x="845199" y="1743900"/>
            <a:ext cx="7616423" cy="2974076"/>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8" name="Shape 2478"/>
        <p:cNvGrpSpPr/>
        <p:nvPr/>
      </p:nvGrpSpPr>
      <p:grpSpPr>
        <a:xfrm>
          <a:off x="0" y="0"/>
          <a:ext cx="0" cy="0"/>
          <a:chOff x="0" y="0"/>
          <a:chExt cx="0" cy="0"/>
        </a:xfrm>
      </p:grpSpPr>
      <p:sp>
        <p:nvSpPr>
          <p:cNvPr id="2479" name="Google Shape;2479;p14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Services and Security</a:t>
            </a:r>
            <a:endParaRPr/>
          </a:p>
        </p:txBody>
      </p:sp>
      <p:sp>
        <p:nvSpPr>
          <p:cNvPr id="2480" name="Google Shape;2480;p14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1" name="Google Shape;2481;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2" name="Google Shape;2482;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Google Shape;2099;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t>
            </a:r>
            <a:r>
              <a:rPr lang="en"/>
              <a:t>ermissions</a:t>
            </a:r>
            <a:endParaRPr/>
          </a:p>
        </p:txBody>
      </p:sp>
      <p:sp>
        <p:nvSpPr>
          <p:cNvPr id="2100" name="Google Shape;2100;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1" name="Google Shape;2101;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2" name="Google Shape;2102;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How permissions apply to each specific file and folder with </a:t>
            </a:r>
            <a:r>
              <a:rPr lang="en">
                <a:latin typeface="Inconsolata"/>
                <a:ea typeface="Inconsolata"/>
                <a:cs typeface="Inconsolata"/>
                <a:sym typeface="Inconsolata"/>
              </a:rPr>
              <a:t>r</a:t>
            </a:r>
            <a:r>
              <a:rPr lang="en"/>
              <a:t>, </a:t>
            </a:r>
            <a:r>
              <a:rPr lang="en">
                <a:latin typeface="Inconsolata"/>
                <a:ea typeface="Inconsolata"/>
                <a:cs typeface="Inconsolata"/>
                <a:sym typeface="Inconsolata"/>
              </a:rPr>
              <a:t>w</a:t>
            </a:r>
            <a:r>
              <a:rPr lang="en"/>
              <a:t>, and </a:t>
            </a:r>
            <a:r>
              <a:rPr lang="en">
                <a:latin typeface="Inconsolata"/>
                <a:ea typeface="Inconsolata"/>
                <a:cs typeface="Inconsolata"/>
                <a:sym typeface="Inconsolata"/>
              </a:rPr>
              <a:t>x</a:t>
            </a:r>
            <a:r>
              <a:rPr lang="en"/>
              <a:t>.</a:t>
            </a:r>
            <a:endParaRPr/>
          </a:p>
        </p:txBody>
      </p:sp>
      <p:graphicFrame>
        <p:nvGraphicFramePr>
          <p:cNvPr id="2103" name="Google Shape;2103;p112"/>
          <p:cNvGraphicFramePr/>
          <p:nvPr/>
        </p:nvGraphicFramePr>
        <p:xfrm>
          <a:off x="2893913" y="1729225"/>
          <a:ext cx="3000000" cy="3000000"/>
        </p:xfrm>
        <a:graphic>
          <a:graphicData uri="http://schemas.openxmlformats.org/drawingml/2006/table">
            <a:tbl>
              <a:tblPr>
                <a:noFill/>
                <a:tableStyleId>{FDAAF883-6358-4B81-81C5-1BE4554D0CA5}</a:tableStyleId>
              </a:tblPr>
              <a:tblGrid>
                <a:gridCol w="460550"/>
                <a:gridCol w="2339550"/>
              </a:tblGrid>
              <a:tr h="402900">
                <a:tc>
                  <a:txBody>
                    <a:bodyPr/>
                    <a:lstStyle/>
                    <a:p>
                      <a:pPr indent="0" lvl="0" marL="0" rtl="0" algn="ctr">
                        <a:spcBef>
                          <a:spcPts val="0"/>
                        </a:spcBef>
                        <a:spcAft>
                          <a:spcPts val="0"/>
                        </a:spcAft>
                        <a:buNone/>
                      </a:pPr>
                      <a:r>
                        <a:rPr lang="en">
                          <a:latin typeface="Inconsolata"/>
                          <a:ea typeface="Inconsolata"/>
                          <a:cs typeface="Inconsolata"/>
                          <a:sym typeface="Inconsolata"/>
                        </a:rPr>
                        <a:t>r </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a:latin typeface="Roboto"/>
                          <a:ea typeface="Roboto"/>
                          <a:cs typeface="Roboto"/>
                          <a:sym typeface="Roboto"/>
                        </a:rPr>
                        <a:t>read </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latin typeface="Inconsolata"/>
                          <a:ea typeface="Inconsolata"/>
                          <a:cs typeface="Inconsolata"/>
                          <a:sym typeface="Inconsolata"/>
                        </a:rPr>
                        <a:t>w</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a:latin typeface="Roboto"/>
                          <a:ea typeface="Roboto"/>
                          <a:cs typeface="Roboto"/>
                          <a:sym typeface="Roboto"/>
                        </a:rPr>
                        <a:t>write </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latin typeface="Inconsolata"/>
                          <a:ea typeface="Inconsolata"/>
                          <a:cs typeface="Inconsolata"/>
                          <a:sym typeface="Inconsolata"/>
                        </a:rPr>
                        <a:t>x</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a:latin typeface="Roboto"/>
                          <a:ea typeface="Roboto"/>
                          <a:cs typeface="Roboto"/>
                          <a:sym typeface="Roboto"/>
                        </a:rPr>
                        <a:t>execute </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104" name="Google Shape;2104;p112"/>
          <p:cNvSpPr/>
          <p:nvPr/>
        </p:nvSpPr>
        <p:spPr>
          <a:xfrm>
            <a:off x="2893863" y="1364425"/>
            <a:ext cx="2800200" cy="3648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Symbolic Notation</a:t>
            </a:r>
            <a:endParaRPr>
              <a:latin typeface="Roboto Mono"/>
              <a:ea typeface="Roboto Mono"/>
              <a:cs typeface="Roboto Mono"/>
              <a:sym typeface="Roboto Mono"/>
            </a:endParaRPr>
          </a:p>
        </p:txBody>
      </p:sp>
      <p:sp>
        <p:nvSpPr>
          <p:cNvPr id="2105" name="Google Shape;2105;p112"/>
          <p:cNvSpPr txBox="1"/>
          <p:nvPr/>
        </p:nvSpPr>
        <p:spPr>
          <a:xfrm>
            <a:off x="2404938" y="3121750"/>
            <a:ext cx="43659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oboto Mono"/>
                <a:ea typeface="Roboto Mono"/>
                <a:cs typeface="Roboto Mono"/>
                <a:sym typeface="Roboto Mono"/>
              </a:rPr>
              <a:t>rwx</a:t>
            </a:r>
            <a:r>
              <a:rPr lang="en" sz="4800">
                <a:latin typeface="Roboto Mono"/>
                <a:ea typeface="Roboto Mono"/>
                <a:cs typeface="Roboto Mono"/>
                <a:sym typeface="Roboto Mono"/>
              </a:rPr>
              <a:t> </a:t>
            </a:r>
            <a:r>
              <a:rPr lang="en" sz="4800">
                <a:latin typeface="Roboto Mono"/>
                <a:ea typeface="Roboto Mono"/>
                <a:cs typeface="Roboto Mono"/>
                <a:sym typeface="Roboto Mono"/>
              </a:rPr>
              <a:t>rw- r--</a:t>
            </a:r>
            <a:endParaRPr sz="4800">
              <a:latin typeface="Roboto Mono"/>
              <a:ea typeface="Roboto Mono"/>
              <a:cs typeface="Roboto Mono"/>
              <a:sym typeface="Roboto Mono"/>
            </a:endParaRPr>
          </a:p>
        </p:txBody>
      </p:sp>
      <p:sp>
        <p:nvSpPr>
          <p:cNvPr id="2106" name="Google Shape;2106;p112"/>
          <p:cNvSpPr/>
          <p:nvPr/>
        </p:nvSpPr>
        <p:spPr>
          <a:xfrm rot="-5400000">
            <a:off x="2916413" y="3474775"/>
            <a:ext cx="204000" cy="1206000"/>
          </a:xfrm>
          <a:prstGeom prst="leftBrace">
            <a:avLst>
              <a:gd fmla="val 8333" name="adj1"/>
              <a:gd fmla="val 50003"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12"/>
          <p:cNvSpPr txBox="1"/>
          <p:nvPr/>
        </p:nvSpPr>
        <p:spPr>
          <a:xfrm>
            <a:off x="2310863" y="4212125"/>
            <a:ext cx="1415100" cy="6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User can read, write execute</a:t>
            </a:r>
            <a:endParaRPr>
              <a:latin typeface="Roboto"/>
              <a:ea typeface="Roboto"/>
              <a:cs typeface="Roboto"/>
              <a:sym typeface="Roboto"/>
            </a:endParaRPr>
          </a:p>
        </p:txBody>
      </p:sp>
      <p:sp>
        <p:nvSpPr>
          <p:cNvPr id="2108" name="Google Shape;2108;p112"/>
          <p:cNvSpPr txBox="1"/>
          <p:nvPr/>
        </p:nvSpPr>
        <p:spPr>
          <a:xfrm>
            <a:off x="3827775" y="4212125"/>
            <a:ext cx="1319400" cy="6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Group can read and write </a:t>
            </a:r>
            <a:endParaRPr>
              <a:latin typeface="Roboto"/>
              <a:ea typeface="Roboto"/>
              <a:cs typeface="Roboto"/>
              <a:sym typeface="Roboto"/>
            </a:endParaRPr>
          </a:p>
        </p:txBody>
      </p:sp>
      <p:sp>
        <p:nvSpPr>
          <p:cNvPr id="2109" name="Google Shape;2109;p112"/>
          <p:cNvSpPr txBox="1"/>
          <p:nvPr/>
        </p:nvSpPr>
        <p:spPr>
          <a:xfrm>
            <a:off x="5366738" y="4327775"/>
            <a:ext cx="14664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Others can read </a:t>
            </a:r>
            <a:endParaRPr>
              <a:latin typeface="Roboto"/>
              <a:ea typeface="Roboto"/>
              <a:cs typeface="Roboto"/>
              <a:sym typeface="Roboto"/>
            </a:endParaRPr>
          </a:p>
        </p:txBody>
      </p:sp>
      <p:sp>
        <p:nvSpPr>
          <p:cNvPr id="2110" name="Google Shape;2110;p112"/>
          <p:cNvSpPr/>
          <p:nvPr/>
        </p:nvSpPr>
        <p:spPr>
          <a:xfrm rot="-5400000">
            <a:off x="4385488" y="3474775"/>
            <a:ext cx="204000" cy="1206000"/>
          </a:xfrm>
          <a:prstGeom prst="leftBrace">
            <a:avLst>
              <a:gd fmla="val 8333" name="adj1"/>
              <a:gd fmla="val 50003"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12"/>
          <p:cNvSpPr/>
          <p:nvPr/>
        </p:nvSpPr>
        <p:spPr>
          <a:xfrm rot="-5400000">
            <a:off x="5854563" y="3474775"/>
            <a:ext cx="204000" cy="1206000"/>
          </a:xfrm>
          <a:prstGeom prst="leftBrace">
            <a:avLst>
              <a:gd fmla="val 8333" name="adj1"/>
              <a:gd fmla="val 50003"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6" name="Shape 2486"/>
        <p:cNvGrpSpPr/>
        <p:nvPr/>
      </p:nvGrpSpPr>
      <p:grpSpPr>
        <a:xfrm>
          <a:off x="0" y="0"/>
          <a:ext cx="0" cy="0"/>
          <a:chOff x="0" y="0"/>
          <a:chExt cx="0" cy="0"/>
        </a:xfrm>
      </p:grpSpPr>
      <p:pic>
        <p:nvPicPr>
          <p:cNvPr id="2487" name="Google Shape;2487;p148"/>
          <p:cNvPicPr preferRelativeResize="0"/>
          <p:nvPr/>
        </p:nvPicPr>
        <p:blipFill>
          <a:blip r:embed="rId3">
            <a:alphaModFix/>
          </a:blip>
          <a:stretch>
            <a:fillRect/>
          </a:stretch>
        </p:blipFill>
        <p:spPr>
          <a:xfrm>
            <a:off x="12293" y="0"/>
            <a:ext cx="9144010" cy="5143500"/>
          </a:xfrm>
          <a:prstGeom prst="rect">
            <a:avLst/>
          </a:prstGeom>
          <a:noFill/>
          <a:ln>
            <a:noFill/>
          </a:ln>
        </p:spPr>
      </p:pic>
      <p:sp>
        <p:nvSpPr>
          <p:cNvPr id="2488" name="Google Shape;2488;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Services and Security</a:t>
            </a:r>
            <a:endParaRPr>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489" name="Google Shape;2489;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0" name="Google Shape;2490;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1" name="Google Shape;2491;p148"/>
          <p:cNvSpPr txBox="1"/>
          <p:nvPr>
            <p:ph idx="1" type="subTitle"/>
          </p:nvPr>
        </p:nvSpPr>
        <p:spPr>
          <a:xfrm>
            <a:off x="0" y="675975"/>
            <a:ext cx="4222500" cy="1560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Attackers can manipulate services into doing things that they are not designed to do.</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5" name="Shape 2495"/>
        <p:cNvGrpSpPr/>
        <p:nvPr/>
      </p:nvGrpSpPr>
      <p:grpSpPr>
        <a:xfrm>
          <a:off x="0" y="0"/>
          <a:ext cx="0" cy="0"/>
          <a:chOff x="0" y="0"/>
          <a:chExt cx="0" cy="0"/>
        </a:xfrm>
      </p:grpSpPr>
      <p:sp>
        <p:nvSpPr>
          <p:cNvPr id="2496" name="Google Shape;2496;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Services and Security</a:t>
            </a:r>
            <a:endParaRPr/>
          </a:p>
        </p:txBody>
      </p:sp>
      <p:sp>
        <p:nvSpPr>
          <p:cNvPr id="2497" name="Google Shape;2497;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8" name="Google Shape;2498;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samba.org</a:t>
            </a:r>
            <a:endParaRPr/>
          </a:p>
        </p:txBody>
      </p:sp>
      <p:sp>
        <p:nvSpPr>
          <p:cNvPr id="2499" name="Google Shape;2499;p149"/>
          <p:cNvSpPr txBox="1"/>
          <p:nvPr>
            <p:ph idx="1" type="subTitle"/>
          </p:nvPr>
        </p:nvSpPr>
        <p:spPr>
          <a:xfrm>
            <a:off x="0" y="675975"/>
            <a:ext cx="8822100" cy="1112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For example: Samba (SMB), the file sharing protocol, allows users to view, download, and store files remotely.</a:t>
            </a:r>
            <a:endParaRPr/>
          </a:p>
          <a:p>
            <a:pPr indent="0" lvl="0" marL="0" rtl="0" algn="l">
              <a:spcBef>
                <a:spcPts val="0"/>
              </a:spcBef>
              <a:spcAft>
                <a:spcPts val="0"/>
              </a:spcAft>
              <a:buNone/>
            </a:pPr>
            <a:r>
              <a:t/>
            </a:r>
            <a:endParaRPr/>
          </a:p>
        </p:txBody>
      </p:sp>
      <p:pic>
        <p:nvPicPr>
          <p:cNvPr id="2500" name="Google Shape;2500;p149"/>
          <p:cNvPicPr preferRelativeResize="0"/>
          <p:nvPr/>
        </p:nvPicPr>
        <p:blipFill>
          <a:blip r:embed="rId4">
            <a:alphaModFix/>
          </a:blip>
          <a:stretch>
            <a:fillRect/>
          </a:stretch>
        </p:blipFill>
        <p:spPr>
          <a:xfrm>
            <a:off x="1090136" y="1459550"/>
            <a:ext cx="6963727" cy="3197449"/>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4" name="Shape 2504"/>
        <p:cNvGrpSpPr/>
        <p:nvPr/>
      </p:nvGrpSpPr>
      <p:grpSpPr>
        <a:xfrm>
          <a:off x="0" y="0"/>
          <a:ext cx="0" cy="0"/>
          <a:chOff x="0" y="0"/>
          <a:chExt cx="0" cy="0"/>
        </a:xfrm>
      </p:grpSpPr>
      <p:pic>
        <p:nvPicPr>
          <p:cNvPr id="2505" name="Google Shape;2505;p150"/>
          <p:cNvPicPr preferRelativeResize="0"/>
          <p:nvPr/>
        </p:nvPicPr>
        <p:blipFill>
          <a:blip r:embed="rId3">
            <a:alphaModFix/>
          </a:blip>
          <a:stretch>
            <a:fillRect/>
          </a:stretch>
        </p:blipFill>
        <p:spPr>
          <a:xfrm>
            <a:off x="1948600" y="765300"/>
            <a:ext cx="6692853" cy="4090700"/>
          </a:xfrm>
          <a:prstGeom prst="rect">
            <a:avLst/>
          </a:prstGeom>
          <a:noFill/>
          <a:ln>
            <a:noFill/>
          </a:ln>
        </p:spPr>
      </p:pic>
      <p:sp>
        <p:nvSpPr>
          <p:cNvPr id="2506" name="Google Shape;2506;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Services and Security</a:t>
            </a:r>
            <a:endParaRPr/>
          </a:p>
        </p:txBody>
      </p:sp>
      <p:sp>
        <p:nvSpPr>
          <p:cNvPr id="2507" name="Google Shape;2507;p150"/>
          <p:cNvSpPr txBox="1"/>
          <p:nvPr>
            <p:ph idx="1" type="subTitle"/>
          </p:nvPr>
        </p:nvSpPr>
        <p:spPr>
          <a:xfrm>
            <a:off x="0" y="675975"/>
            <a:ext cx="6537300" cy="628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If a malicious user is able to gain access to a shared folder, they can exfiltrate, alter, or delete sensitive files.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08" name="Google Shape;2508;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9" name="Google Shape;2509;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3" name="Shape 2513"/>
        <p:cNvGrpSpPr/>
        <p:nvPr/>
      </p:nvGrpSpPr>
      <p:grpSpPr>
        <a:xfrm>
          <a:off x="0" y="0"/>
          <a:ext cx="0" cy="0"/>
          <a:chOff x="0" y="0"/>
          <a:chExt cx="0" cy="0"/>
        </a:xfrm>
      </p:grpSpPr>
      <p:sp>
        <p:nvSpPr>
          <p:cNvPr id="2514" name="Google Shape;2514;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Finding and Stopping SMB Demo</a:t>
            </a:r>
            <a:endParaRPr/>
          </a:p>
        </p:txBody>
      </p:sp>
      <p:sp>
        <p:nvSpPr>
          <p:cNvPr id="2515" name="Google Shape;2515;p151"/>
          <p:cNvSpPr txBox="1"/>
          <p:nvPr>
            <p:ph idx="1" type="subTitle"/>
          </p:nvPr>
        </p:nvSpPr>
        <p:spPr>
          <a:xfrm>
            <a:off x="0" y="675975"/>
            <a:ext cx="4777200" cy="1806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In this example, the server has already been compromised.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the following demo, we will stop the SMB service, and then uninstall it from the system.</a:t>
            </a:r>
            <a:endParaRPr/>
          </a:p>
        </p:txBody>
      </p:sp>
      <p:sp>
        <p:nvSpPr>
          <p:cNvPr id="2516" name="Google Shape;2516;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7" name="Google Shape;2517;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18" name="Google Shape;2518;p151"/>
          <p:cNvPicPr preferRelativeResize="0"/>
          <p:nvPr/>
        </p:nvPicPr>
        <p:blipFill>
          <a:blip r:embed="rId3">
            <a:alphaModFix/>
          </a:blip>
          <a:stretch>
            <a:fillRect/>
          </a:stretch>
        </p:blipFill>
        <p:spPr>
          <a:xfrm>
            <a:off x="4530800" y="675975"/>
            <a:ext cx="3920755" cy="41514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2" name="Shape 2522"/>
        <p:cNvGrpSpPr/>
        <p:nvPr/>
      </p:nvGrpSpPr>
      <p:grpSpPr>
        <a:xfrm>
          <a:off x="0" y="0"/>
          <a:ext cx="0" cy="0"/>
          <a:chOff x="0" y="0"/>
          <a:chExt cx="0" cy="0"/>
        </a:xfrm>
      </p:grpSpPr>
      <p:sp>
        <p:nvSpPr>
          <p:cNvPr id="2523" name="Google Shape;2523;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Finding and Stopping SMB Demo</a:t>
            </a:r>
            <a:endParaRPr/>
          </a:p>
        </p:txBody>
      </p:sp>
      <p:sp>
        <p:nvSpPr>
          <p:cNvPr id="2524" name="Google Shape;2524;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will require the following steps:</a:t>
            </a:r>
            <a:endParaRPr/>
          </a:p>
        </p:txBody>
      </p:sp>
      <p:sp>
        <p:nvSpPr>
          <p:cNvPr id="2525" name="Google Shape;2525;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6" name="Google Shape;2526;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27" name="Google Shape;2527;p152"/>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Listing all running services.</a:t>
            </a:r>
            <a:endParaRPr sz="1500"/>
          </a:p>
        </p:txBody>
      </p:sp>
      <p:sp>
        <p:nvSpPr>
          <p:cNvPr id="2528" name="Google Shape;2528;p152"/>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Identifying the Samba service in the list to confirm it's running, then stopping it.</a:t>
            </a:r>
            <a:endParaRPr sz="1500"/>
          </a:p>
        </p:txBody>
      </p:sp>
      <p:sp>
        <p:nvSpPr>
          <p:cNvPr id="2529" name="Google Shape;2529;p152"/>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Ensuring Samba doesn't start when the machine is started up.</a:t>
            </a:r>
            <a:endParaRPr sz="1500"/>
          </a:p>
        </p:txBody>
      </p:sp>
      <p:sp>
        <p:nvSpPr>
          <p:cNvPr id="2530" name="Google Shape;2530;p152"/>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Ensuring Samba is no longer running.</a:t>
            </a:r>
            <a:endParaRPr sz="1500"/>
          </a:p>
        </p:txBody>
      </p:sp>
      <p:sp>
        <p:nvSpPr>
          <p:cNvPr id="2531" name="Google Shape;2531;p152"/>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Uninstalling the Samba service completely.</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5" name="Shape 2535"/>
        <p:cNvGrpSpPr/>
        <p:nvPr/>
      </p:nvGrpSpPr>
      <p:grpSpPr>
        <a:xfrm>
          <a:off x="0" y="0"/>
          <a:ext cx="0" cy="0"/>
          <a:chOff x="0" y="0"/>
          <a:chExt cx="0" cy="0"/>
        </a:xfrm>
      </p:grpSpPr>
      <p:sp>
        <p:nvSpPr>
          <p:cNvPr id="2536" name="Google Shape;2536;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7" name="Google Shape;2537;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8" name="Google Shape;2538;p15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Finding and Stopping SMB Demo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2" name="Shape 2542"/>
        <p:cNvGrpSpPr/>
        <p:nvPr/>
      </p:nvGrpSpPr>
      <p:grpSpPr>
        <a:xfrm>
          <a:off x="0" y="0"/>
          <a:ext cx="0" cy="0"/>
          <a:chOff x="0" y="0"/>
          <a:chExt cx="0" cy="0"/>
        </a:xfrm>
      </p:grpSpPr>
      <p:sp>
        <p:nvSpPr>
          <p:cNvPr id="2543" name="Google Shape;2543;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4" name="Google Shape;2544;p1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45" name="Google Shape;2545;p15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546" name="Google Shape;2546;p15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b="1" lang="en" sz="3000"/>
              <a:t>: </a:t>
            </a:r>
            <a:r>
              <a:rPr lang="en" sz="3000">
                <a:latin typeface="Roboto Light"/>
                <a:ea typeface="Roboto Light"/>
                <a:cs typeface="Roboto Light"/>
                <a:sym typeface="Roboto Light"/>
              </a:rPr>
              <a:t>Managing Services </a:t>
            </a:r>
            <a:endParaRPr sz="3000">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1600">
                <a:solidFill>
                  <a:schemeClr val="dk1"/>
                </a:solidFill>
              </a:rPr>
              <a:t>Your senior administrator wants you to audit the services being run by the server and shut down old and unused services. </a:t>
            </a:r>
            <a:endParaRPr sz="1600">
              <a:solidFill>
                <a:schemeClr val="dk1"/>
              </a:solidFill>
            </a:endParaRPr>
          </a:p>
          <a:p>
            <a:pPr indent="0" lvl="0" marL="0" rtl="0" algn="l">
              <a:lnSpc>
                <a:spcPct val="115000"/>
              </a:lnSpc>
              <a:spcBef>
                <a:spcPts val="1000"/>
              </a:spcBef>
              <a:spcAft>
                <a:spcPts val="0"/>
              </a:spcAft>
              <a:buNone/>
            </a:pPr>
            <a:r>
              <a:rPr lang="en" sz="1600">
                <a:solidFill>
                  <a:schemeClr val="dk1"/>
                </a:solidFill>
              </a:rPr>
              <a:t>They have provided a list of services to check. </a:t>
            </a:r>
            <a:endParaRPr sz="1600">
              <a:solidFill>
                <a:schemeClr val="dk1"/>
              </a:solidFill>
            </a:endParaRPr>
          </a:p>
          <a:p>
            <a:pPr indent="0" lvl="0" marL="0" rtl="0" algn="l">
              <a:lnSpc>
                <a:spcPct val="115000"/>
              </a:lnSpc>
              <a:spcBef>
                <a:spcPts val="1000"/>
              </a:spcBef>
              <a:spcAft>
                <a:spcPts val="0"/>
              </a:spcAft>
              <a:buNone/>
            </a:pPr>
            <a:r>
              <a:rPr lang="en" sz="1600">
                <a:solidFill>
                  <a:schemeClr val="dk1"/>
                </a:solidFill>
              </a:rPr>
              <a:t>Check this list of services, and shut down and remove any service that you find running.</a:t>
            </a:r>
            <a:endParaRPr sz="1600">
              <a:solidFill>
                <a:schemeClr val="dk1"/>
              </a:solidFill>
            </a:endParaRPr>
          </a:p>
          <a:p>
            <a:pPr indent="0" lvl="0" marL="0" rtl="0" algn="l">
              <a:lnSpc>
                <a:spcPct val="115000"/>
              </a:lnSpc>
              <a:spcBef>
                <a:spcPts val="1000"/>
              </a:spcBef>
              <a:spcAft>
                <a:spcPts val="0"/>
              </a:spcAft>
              <a:buNone/>
            </a:pPr>
            <a:r>
              <a:t/>
            </a:r>
            <a:endParaRPr sz="16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0" name="Shape 2550"/>
        <p:cNvGrpSpPr/>
        <p:nvPr/>
      </p:nvGrpSpPr>
      <p:grpSpPr>
        <a:xfrm>
          <a:off x="0" y="0"/>
          <a:ext cx="0" cy="0"/>
          <a:chOff x="0" y="0"/>
          <a:chExt cx="0" cy="0"/>
        </a:xfrm>
      </p:grpSpPr>
      <p:sp>
        <p:nvSpPr>
          <p:cNvPr id="2551" name="Google Shape;2551;p155"/>
          <p:cNvSpPr txBox="1"/>
          <p:nvPr>
            <p:ph idx="1" type="subTitle"/>
          </p:nvPr>
        </p:nvSpPr>
        <p:spPr>
          <a:xfrm>
            <a:off x="-16400" y="6555533"/>
            <a:ext cx="10629300" cy="3024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2" name="Google Shape;2552;p155"/>
          <p:cNvSpPr txBox="1"/>
          <p:nvPr>
            <p:ph idx="12" type="sldNum"/>
          </p:nvPr>
        </p:nvSpPr>
        <p:spPr>
          <a:xfrm>
            <a:off x="11476879" y="6601587"/>
            <a:ext cx="349200" cy="1407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6" name="Shape 2556"/>
        <p:cNvGrpSpPr/>
        <p:nvPr/>
      </p:nvGrpSpPr>
      <p:grpSpPr>
        <a:xfrm>
          <a:off x="0" y="0"/>
          <a:ext cx="0" cy="0"/>
          <a:chOff x="0" y="0"/>
          <a:chExt cx="0" cy="0"/>
        </a:xfrm>
      </p:grpSpPr>
      <p:sp>
        <p:nvSpPr>
          <p:cNvPr id="2557" name="Google Shape;2557;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8" name="Google Shape;2558;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9" name="Google Shape;2559;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r>
              <a:rPr lang="en"/>
              <a:t>: </a:t>
            </a:r>
            <a:r>
              <a:rPr lang="en">
                <a:latin typeface="Roboto Light"/>
                <a:ea typeface="Roboto Light"/>
                <a:cs typeface="Roboto Light"/>
                <a:sym typeface="Roboto Light"/>
              </a:rPr>
              <a:t>Managing Services </a:t>
            </a:r>
            <a:endParaRPr>
              <a:latin typeface="Roboto Light"/>
              <a:ea typeface="Roboto Light"/>
              <a:cs typeface="Roboto Light"/>
              <a:sym typeface="Roboto Light"/>
            </a:endParaRPr>
          </a:p>
        </p:txBody>
      </p:sp>
      <p:sp>
        <p:nvSpPr>
          <p:cNvPr id="2560" name="Google Shape;2560;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Completing this activity required the following steps:</a:t>
            </a:r>
            <a:endParaRPr/>
          </a:p>
        </p:txBody>
      </p:sp>
      <p:sp>
        <p:nvSpPr>
          <p:cNvPr id="2561" name="Google Shape;2561;p15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Identifying four services in the list that are installed/running on the machine.</a:t>
            </a:r>
            <a:endParaRPr sz="1600"/>
          </a:p>
        </p:txBody>
      </p:sp>
      <p:sp>
        <p:nvSpPr>
          <p:cNvPr id="2562" name="Google Shape;2562;p15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Stopping each service.</a:t>
            </a:r>
            <a:endParaRPr sz="1600"/>
          </a:p>
        </p:txBody>
      </p:sp>
      <p:sp>
        <p:nvSpPr>
          <p:cNvPr id="2563" name="Google Shape;2563;p15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Disabling each service.</a:t>
            </a:r>
            <a:endParaRPr sz="1600"/>
          </a:p>
        </p:txBody>
      </p:sp>
      <p:sp>
        <p:nvSpPr>
          <p:cNvPr id="2564" name="Google Shape;2564;p156"/>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Uninstalling each service.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8" name="Shape 2568"/>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5" name="Shape 2115"/>
        <p:cNvGrpSpPr/>
        <p:nvPr/>
      </p:nvGrpSpPr>
      <p:grpSpPr>
        <a:xfrm>
          <a:off x="0" y="0"/>
          <a:ext cx="0" cy="0"/>
          <a:chOff x="0" y="0"/>
          <a:chExt cx="0" cy="0"/>
        </a:xfrm>
      </p:grpSpPr>
      <p:sp>
        <p:nvSpPr>
          <p:cNvPr id="2116" name="Google Shape;2116;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Permissions</a:t>
            </a:r>
            <a:endParaRPr/>
          </a:p>
        </p:txBody>
      </p:sp>
      <p:sp>
        <p:nvSpPr>
          <p:cNvPr id="2117" name="Google Shape;2117;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How to view and apply permissions to an item’s user, group, and other.</a:t>
            </a:r>
            <a:endParaRPr/>
          </a:p>
        </p:txBody>
      </p:sp>
      <p:sp>
        <p:nvSpPr>
          <p:cNvPr id="2118" name="Google Shape;211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9" name="Google Shape;2119;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0" name="Google Shape;2120;p113"/>
          <p:cNvSpPr txBox="1"/>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a:latin typeface="Roboto"/>
                <a:ea typeface="Roboto"/>
                <a:cs typeface="Roboto"/>
                <a:sym typeface="Roboto"/>
              </a:rPr>
              <a:t>Every file and program on a Linux system has permissions.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These permissions tell the system which users can access the file or run the program. </a:t>
            </a:r>
            <a:endParaRPr>
              <a:latin typeface="Roboto"/>
              <a:ea typeface="Roboto"/>
              <a:cs typeface="Roboto"/>
              <a:sym typeface="Roboto"/>
            </a:endParaRPr>
          </a:p>
        </p:txBody>
      </p:sp>
      <p:sp>
        <p:nvSpPr>
          <p:cNvPr id="2121" name="Google Shape;2121;p113"/>
          <p:cNvSpPr txBox="1"/>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a:latin typeface="Roboto"/>
                <a:ea typeface="Roboto"/>
                <a:cs typeface="Roboto"/>
                <a:sym typeface="Roboto"/>
              </a:rPr>
              <a:t>Users can be placed in groups, which can have special permissions that apply to all members of the group.</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122" name="Google Shape;2122;p113"/>
          <p:cNvSpPr txBox="1"/>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a:latin typeface="Roboto"/>
                <a:ea typeface="Roboto"/>
                <a:cs typeface="Roboto"/>
                <a:sym typeface="Roboto"/>
              </a:rPr>
              <a:t>File and program permissions apply to all users in a system, </a:t>
            </a:r>
            <a:r>
              <a:rPr i="1" lang="en">
                <a:latin typeface="Roboto"/>
                <a:ea typeface="Roboto"/>
                <a:cs typeface="Roboto"/>
                <a:sym typeface="Roboto"/>
              </a:rPr>
              <a:t>except </a:t>
            </a:r>
            <a:r>
              <a:rPr lang="en">
                <a:latin typeface="Roboto"/>
                <a:ea typeface="Roboto"/>
                <a:cs typeface="Roboto"/>
                <a:sym typeface="Roboto"/>
              </a:rPr>
              <a:t>the root user.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 root user (or super user) has complete access and can perform any action. </a:t>
            </a:r>
            <a:endParaRPr>
              <a:latin typeface="Roboto"/>
              <a:ea typeface="Roboto"/>
              <a:cs typeface="Roboto"/>
              <a:sym typeface="Roboto"/>
            </a:endParaRPr>
          </a:p>
        </p:txBody>
      </p:sp>
      <p:sp>
        <p:nvSpPr>
          <p:cNvPr id="2123" name="Google Shape;2123;p113"/>
          <p:cNvSpPr/>
          <p:nvPr/>
        </p:nvSpPr>
        <p:spPr>
          <a:xfrm>
            <a:off x="457200" y="1349625"/>
            <a:ext cx="904200" cy="471600"/>
          </a:xfrm>
          <a:prstGeom prst="flowChartAlternateProcess">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Users</a:t>
            </a:r>
            <a:endParaRPr sz="1600">
              <a:latin typeface="Roboto"/>
              <a:ea typeface="Roboto"/>
              <a:cs typeface="Roboto"/>
              <a:sym typeface="Roboto"/>
            </a:endParaRPr>
          </a:p>
        </p:txBody>
      </p:sp>
      <p:sp>
        <p:nvSpPr>
          <p:cNvPr id="2124" name="Google Shape;2124;p113"/>
          <p:cNvSpPr/>
          <p:nvPr/>
        </p:nvSpPr>
        <p:spPr>
          <a:xfrm>
            <a:off x="3231775" y="1349625"/>
            <a:ext cx="904200" cy="471600"/>
          </a:xfrm>
          <a:prstGeom prst="flowChartAlternateProcess">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Groups</a:t>
            </a:r>
            <a:endParaRPr sz="1600">
              <a:latin typeface="Roboto"/>
              <a:ea typeface="Roboto"/>
              <a:cs typeface="Roboto"/>
              <a:sym typeface="Roboto"/>
            </a:endParaRPr>
          </a:p>
        </p:txBody>
      </p:sp>
      <p:sp>
        <p:nvSpPr>
          <p:cNvPr id="2125" name="Google Shape;2125;p113"/>
          <p:cNvSpPr/>
          <p:nvPr/>
        </p:nvSpPr>
        <p:spPr>
          <a:xfrm>
            <a:off x="6137475" y="1349625"/>
            <a:ext cx="904200" cy="471600"/>
          </a:xfrm>
          <a:prstGeom prst="flowChartAlternateProcess">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Root</a:t>
            </a:r>
            <a:endParaRPr sz="16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2" name="Shape 2572"/>
        <p:cNvGrpSpPr/>
        <p:nvPr/>
      </p:nvGrpSpPr>
      <p:grpSpPr>
        <a:xfrm>
          <a:off x="0" y="0"/>
          <a:ext cx="0" cy="0"/>
          <a:chOff x="0" y="0"/>
          <a:chExt cx="0" cy="0"/>
        </a:xfrm>
      </p:grpSpPr>
      <p:sp>
        <p:nvSpPr>
          <p:cNvPr id="2573" name="Google Shape;2573;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574" name="Google Shape;2574;p15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Service Users</a:t>
            </a:r>
            <a:endParaRPr/>
          </a:p>
        </p:txBody>
      </p:sp>
      <p:sp>
        <p:nvSpPr>
          <p:cNvPr id="2575" name="Google Shape;2575;p1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6" name="Google Shape;2576;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0" name="Shape 2580"/>
        <p:cNvGrpSpPr/>
        <p:nvPr/>
      </p:nvGrpSpPr>
      <p:grpSpPr>
        <a:xfrm>
          <a:off x="0" y="0"/>
          <a:ext cx="0" cy="0"/>
          <a:chOff x="0" y="0"/>
          <a:chExt cx="0" cy="0"/>
        </a:xfrm>
      </p:grpSpPr>
      <p:sp>
        <p:nvSpPr>
          <p:cNvPr id="2581" name="Google Shape;2581;p159"/>
          <p:cNvSpPr txBox="1"/>
          <p:nvPr>
            <p:ph type="title"/>
          </p:nvPr>
        </p:nvSpPr>
        <p:spPr>
          <a:xfrm>
            <a:off x="2707350" y="1400425"/>
            <a:ext cx="5391300" cy="19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Light"/>
                <a:ea typeface="Roboto Light"/>
                <a:cs typeface="Roboto Light"/>
                <a:sym typeface="Roboto Light"/>
              </a:rPr>
              <a:t>Some services are not run by real users. They are run by specific </a:t>
            </a:r>
            <a:r>
              <a:rPr b="1" lang="en" sz="3000">
                <a:latin typeface="Roboto"/>
                <a:ea typeface="Roboto"/>
                <a:cs typeface="Roboto"/>
                <a:sym typeface="Roboto"/>
              </a:rPr>
              <a:t>service users</a:t>
            </a:r>
            <a:r>
              <a:rPr lang="en" sz="3000">
                <a:latin typeface="Roboto Light"/>
                <a:ea typeface="Roboto Light"/>
                <a:cs typeface="Roboto Light"/>
                <a:sym typeface="Roboto Light"/>
              </a:rPr>
              <a:t> that are dedicated to running their own specific service.  </a:t>
            </a:r>
            <a:endParaRPr sz="3000">
              <a:latin typeface="Roboto Light"/>
              <a:ea typeface="Roboto Light"/>
              <a:cs typeface="Roboto Light"/>
              <a:sym typeface="Roboto Light"/>
            </a:endParaRPr>
          </a:p>
        </p:txBody>
      </p:sp>
      <p:sp>
        <p:nvSpPr>
          <p:cNvPr id="2582" name="Google Shape;2582;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3" name="Google Shape;2583;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84" name="Google Shape;2584;p159"/>
          <p:cNvPicPr preferRelativeResize="0"/>
          <p:nvPr/>
        </p:nvPicPr>
        <p:blipFill>
          <a:blip r:embed="rId3">
            <a:alphaModFix/>
          </a:blip>
          <a:stretch>
            <a:fillRect/>
          </a:stretch>
        </p:blipFill>
        <p:spPr>
          <a:xfrm>
            <a:off x="1201375" y="1574425"/>
            <a:ext cx="1301699" cy="1904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8" name="Shape 2588"/>
        <p:cNvGrpSpPr/>
        <p:nvPr/>
      </p:nvGrpSpPr>
      <p:grpSpPr>
        <a:xfrm>
          <a:off x="0" y="0"/>
          <a:ext cx="0" cy="0"/>
          <a:chOff x="0" y="0"/>
          <a:chExt cx="0" cy="0"/>
        </a:xfrm>
      </p:grpSpPr>
      <p:pic>
        <p:nvPicPr>
          <p:cNvPr id="2589" name="Google Shape;2589;p160"/>
          <p:cNvPicPr preferRelativeResize="0"/>
          <p:nvPr/>
        </p:nvPicPr>
        <p:blipFill>
          <a:blip r:embed="rId3">
            <a:alphaModFix/>
          </a:blip>
          <a:stretch>
            <a:fillRect/>
          </a:stretch>
        </p:blipFill>
        <p:spPr>
          <a:xfrm>
            <a:off x="0" y="0"/>
            <a:ext cx="9144000" cy="5143503"/>
          </a:xfrm>
          <a:prstGeom prst="rect">
            <a:avLst/>
          </a:prstGeom>
          <a:noFill/>
          <a:ln>
            <a:noFill/>
          </a:ln>
        </p:spPr>
      </p:pic>
      <p:sp>
        <p:nvSpPr>
          <p:cNvPr id="2590" name="Google Shape;2590;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Service Users</a:t>
            </a:r>
            <a:endParaRPr/>
          </a:p>
        </p:txBody>
      </p:sp>
      <p:sp>
        <p:nvSpPr>
          <p:cNvPr id="2591" name="Google Shape;2591;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2" name="Google Shape;2592;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93" name="Google Shape;2593;p160"/>
          <p:cNvSpPr txBox="1"/>
          <p:nvPr>
            <p:ph idx="1" type="subTitle"/>
          </p:nvPr>
        </p:nvSpPr>
        <p:spPr>
          <a:xfrm>
            <a:off x="0" y="675975"/>
            <a:ext cx="4547100" cy="2137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Typically, when you install a service with the package manager, a service user is automatically created and configured.</a:t>
            </a:r>
            <a:endParaRPr/>
          </a:p>
        </p:txBody>
      </p:sp>
      <p:cxnSp>
        <p:nvCxnSpPr>
          <p:cNvPr id="2594" name="Google Shape;2594;p160"/>
          <p:cNvCxnSpPr/>
          <p:nvPr/>
        </p:nvCxnSpPr>
        <p:spPr>
          <a:xfrm>
            <a:off x="274375" y="640080"/>
            <a:ext cx="3966900" cy="0"/>
          </a:xfrm>
          <a:prstGeom prst="straightConnector1">
            <a:avLst/>
          </a:prstGeom>
          <a:noFill/>
          <a:ln cap="flat" cmpd="sng" w="9525">
            <a:solidFill>
              <a:schemeClr val="dk2"/>
            </a:solidFill>
            <a:prstDash val="solid"/>
            <a:round/>
            <a:headEnd len="med" w="med" type="none"/>
            <a:tailEnd len="med" w="med" type="none"/>
          </a:ln>
        </p:spPr>
      </p:cxnSp>
      <p:sp>
        <p:nvSpPr>
          <p:cNvPr id="2595" name="Google Shape;2595;p160"/>
          <p:cNvSpPr/>
          <p:nvPr/>
        </p:nvSpPr>
        <p:spPr>
          <a:xfrm>
            <a:off x="428650" y="2255925"/>
            <a:ext cx="3116700" cy="2031000"/>
          </a:xfrm>
          <a:prstGeom prst="roundRect">
            <a:avLst>
              <a:gd fmla="val 16667" name="adj"/>
            </a:avLst>
          </a:prstGeom>
          <a:solidFill>
            <a:srgbClr val="AFCA54">
              <a:alpha val="68720"/>
            </a:srgbClr>
          </a:solidFill>
          <a:ln>
            <a:noFill/>
          </a:ln>
        </p:spPr>
        <p:txBody>
          <a:bodyPr anchorCtr="0" anchor="ctr" bIns="182875" lIns="182875" spcFirstLastPara="1" rIns="182875" wrap="square" tIns="365750">
            <a:noAutofit/>
          </a:bodyPr>
          <a:lstStyle/>
          <a:p>
            <a:pPr indent="0" lvl="0" marL="0" rtl="0" algn="l">
              <a:lnSpc>
                <a:spcPct val="115000"/>
              </a:lnSpc>
              <a:spcBef>
                <a:spcPts val="300"/>
              </a:spcBef>
              <a:spcAft>
                <a:spcPts val="1200"/>
              </a:spcAft>
              <a:buNone/>
            </a:pPr>
            <a:r>
              <a:rPr lang="en">
                <a:solidFill>
                  <a:schemeClr val="dk1"/>
                </a:solidFill>
                <a:latin typeface="Roboto"/>
                <a:ea typeface="Roboto"/>
                <a:cs typeface="Roboto"/>
                <a:sym typeface="Roboto"/>
              </a:rPr>
              <a:t>Running services under a dedicated user offers several security benefits. It makes it easier to start, stop, and manage the service, and control which files the permissions need</a:t>
            </a:r>
            <a:r>
              <a:rPr lang="en">
                <a:solidFill>
                  <a:schemeClr val="dk1"/>
                </a:solidFill>
                <a:latin typeface="Roboto"/>
                <a:ea typeface="Roboto"/>
                <a:cs typeface="Roboto"/>
                <a:sym typeface="Roboto"/>
              </a:rPr>
              <a:t> to access.</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sp>
        <p:nvSpPr>
          <p:cNvPr id="2600" name="Google Shape;2600;p161"/>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A service user usually has a system </a:t>
            </a:r>
            <a:r>
              <a:rPr b="1" lang="en" sz="3000">
                <a:solidFill>
                  <a:schemeClr val="dk1"/>
                </a:solidFill>
              </a:rPr>
              <a:t>UID less than 1000</a:t>
            </a:r>
            <a:r>
              <a:rPr lang="en" sz="3000">
                <a:solidFill>
                  <a:schemeClr val="dk1"/>
                </a:solidFill>
                <a:latin typeface="Roboto Light"/>
                <a:ea typeface="Roboto Light"/>
                <a:cs typeface="Roboto Light"/>
                <a:sym typeface="Roboto Light"/>
              </a:rPr>
              <a:t> and cannot log in</a:t>
            </a:r>
            <a:r>
              <a:rPr lang="en" sz="3000">
                <a:solidFill>
                  <a:schemeClr val="dk1"/>
                </a:solidFill>
                <a:latin typeface="Roboto Light"/>
                <a:ea typeface="Roboto Light"/>
                <a:cs typeface="Roboto Light"/>
                <a:sym typeface="Roboto Light"/>
              </a:rPr>
              <a:t> </a:t>
            </a:r>
            <a:r>
              <a:rPr lang="en" sz="3000">
                <a:solidFill>
                  <a:schemeClr val="dk1"/>
                </a:solidFill>
                <a:latin typeface="Roboto Light"/>
                <a:ea typeface="Roboto Light"/>
                <a:cs typeface="Roboto Light"/>
                <a:sym typeface="Roboto Light"/>
              </a:rPr>
              <a:t>to use a shell.</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3000">
              <a:solidFill>
                <a:schemeClr val="dk1"/>
              </a:solidFill>
              <a:latin typeface="Roboto Light"/>
              <a:ea typeface="Roboto Light"/>
              <a:cs typeface="Roboto Light"/>
              <a:sym typeface="Roboto Light"/>
            </a:endParaRPr>
          </a:p>
        </p:txBody>
      </p:sp>
      <p:sp>
        <p:nvSpPr>
          <p:cNvPr id="2601" name="Google Shape;2601;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2" name="Google Shape;2602;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6" name="Shape 2606"/>
        <p:cNvGrpSpPr/>
        <p:nvPr/>
      </p:nvGrpSpPr>
      <p:grpSpPr>
        <a:xfrm>
          <a:off x="0" y="0"/>
          <a:ext cx="0" cy="0"/>
          <a:chOff x="0" y="0"/>
          <a:chExt cx="0" cy="0"/>
        </a:xfrm>
      </p:grpSpPr>
      <p:sp>
        <p:nvSpPr>
          <p:cNvPr id="2607" name="Google Shape;2607;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Service Users</a:t>
            </a:r>
            <a:endParaRPr>
              <a:solidFill>
                <a:schemeClr val="dk1"/>
              </a:solidFill>
            </a:endParaRPr>
          </a:p>
          <a:p>
            <a:pPr indent="0" lvl="0" marL="0" rtl="0" algn="l">
              <a:spcBef>
                <a:spcPts val="0"/>
              </a:spcBef>
              <a:spcAft>
                <a:spcPts val="0"/>
              </a:spcAft>
              <a:buNone/>
            </a:pPr>
            <a:r>
              <a:t/>
            </a:r>
            <a:endParaRPr/>
          </a:p>
        </p:txBody>
      </p:sp>
      <p:sp>
        <p:nvSpPr>
          <p:cNvPr id="2608" name="Google Shape;2608;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9" name="Google Shape;2609;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0" name="Google Shape;2610;p162"/>
          <p:cNvSpPr txBox="1"/>
          <p:nvPr>
            <p:ph idx="1" type="subTitle"/>
          </p:nvPr>
        </p:nvSpPr>
        <p:spPr>
          <a:xfrm>
            <a:off x="0" y="675975"/>
            <a:ext cx="4374900" cy="2335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Since service users aren't humans who need to log into and interact with the machine, it's best practice to ensure that users cannot log into an interactive shell using a service username.</a:t>
            </a:r>
            <a:endParaRPr/>
          </a:p>
        </p:txBody>
      </p:sp>
      <p:pic>
        <p:nvPicPr>
          <p:cNvPr id="2611" name="Google Shape;2611;p162"/>
          <p:cNvPicPr preferRelativeResize="0"/>
          <p:nvPr/>
        </p:nvPicPr>
        <p:blipFill rotWithShape="1">
          <a:blip r:embed="rId3">
            <a:alphaModFix/>
          </a:blip>
          <a:srcRect b="0" l="0" r="0" t="0"/>
          <a:stretch/>
        </p:blipFill>
        <p:spPr>
          <a:xfrm>
            <a:off x="3845275" y="190500"/>
            <a:ext cx="4762500" cy="4762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5" name="Shape 2615"/>
        <p:cNvGrpSpPr/>
        <p:nvPr/>
      </p:nvGrpSpPr>
      <p:grpSpPr>
        <a:xfrm>
          <a:off x="0" y="0"/>
          <a:ext cx="0" cy="0"/>
          <a:chOff x="0" y="0"/>
          <a:chExt cx="0" cy="0"/>
        </a:xfrm>
      </p:grpSpPr>
      <p:sp>
        <p:nvSpPr>
          <p:cNvPr id="2616" name="Google Shape;2616;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Setting Up and Adding Service Users Demo</a:t>
            </a:r>
            <a:endParaRPr/>
          </a:p>
        </p:txBody>
      </p:sp>
      <p:sp>
        <p:nvSpPr>
          <p:cNvPr id="2617" name="Google Shape;2617;p163"/>
          <p:cNvSpPr txBox="1"/>
          <p:nvPr>
            <p:ph idx="1" type="subTitle"/>
          </p:nvPr>
        </p:nvSpPr>
        <p:spPr>
          <a:xfrm>
            <a:off x="0" y="675975"/>
            <a:ext cx="6217500" cy="16866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Your senior administrator asked you to follow up on your uninstallation of unused services. You must now ensure the services’ corresponding users have also been removed from the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Previously, </a:t>
            </a:r>
            <a:r>
              <a:rPr lang="en"/>
              <a:t>you</a:t>
            </a:r>
            <a:r>
              <a:rPr lang="en"/>
              <a:t> uninstalled </a:t>
            </a:r>
            <a:r>
              <a:rPr b="1" lang="en">
                <a:latin typeface="Inconsolata"/>
                <a:ea typeface="Inconsolata"/>
                <a:cs typeface="Inconsolata"/>
                <a:sym typeface="Inconsolata"/>
              </a:rPr>
              <a:t>apache2</a:t>
            </a:r>
            <a:r>
              <a:rPr lang="en"/>
              <a:t>, but its service user, </a:t>
            </a:r>
            <a:r>
              <a:rPr b="1" lang="en">
                <a:latin typeface="Inconsolata"/>
                <a:ea typeface="Inconsolata"/>
                <a:cs typeface="Inconsolata"/>
                <a:sym typeface="Inconsolata"/>
              </a:rPr>
              <a:t>www-data</a:t>
            </a:r>
            <a:r>
              <a:rPr lang="en"/>
              <a:t>, still exists.</a:t>
            </a:r>
            <a:endParaRPr/>
          </a:p>
        </p:txBody>
      </p:sp>
      <p:sp>
        <p:nvSpPr>
          <p:cNvPr id="2618" name="Google Shape;2618;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9" name="Google Shape;2619;p1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20" name="Google Shape;2620;p163"/>
          <p:cNvPicPr preferRelativeResize="0"/>
          <p:nvPr/>
        </p:nvPicPr>
        <p:blipFill>
          <a:blip r:embed="rId3">
            <a:alphaModFix/>
          </a:blip>
          <a:stretch>
            <a:fillRect/>
          </a:stretch>
        </p:blipFill>
        <p:spPr>
          <a:xfrm>
            <a:off x="5274699" y="1356525"/>
            <a:ext cx="3394423" cy="340262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4" name="Shape 2624"/>
        <p:cNvGrpSpPr/>
        <p:nvPr/>
      </p:nvGrpSpPr>
      <p:grpSpPr>
        <a:xfrm>
          <a:off x="0" y="0"/>
          <a:ext cx="0" cy="0"/>
          <a:chOff x="0" y="0"/>
          <a:chExt cx="0" cy="0"/>
        </a:xfrm>
      </p:grpSpPr>
      <p:sp>
        <p:nvSpPr>
          <p:cNvPr id="2625" name="Google Shape;2625;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Setting Up and Adding Service Users Demo</a:t>
            </a:r>
            <a:endParaRPr>
              <a:solidFill>
                <a:schemeClr val="dk1"/>
              </a:solidFill>
            </a:endParaRPr>
          </a:p>
          <a:p>
            <a:pPr indent="0" lvl="0" marL="0" rtl="0" algn="l">
              <a:spcBef>
                <a:spcPts val="0"/>
              </a:spcBef>
              <a:spcAft>
                <a:spcPts val="0"/>
              </a:spcAft>
              <a:buNone/>
            </a:pPr>
            <a:r>
              <a:t/>
            </a:r>
            <a:endParaRPr/>
          </a:p>
        </p:txBody>
      </p:sp>
      <p:sp>
        <p:nvSpPr>
          <p:cNvPr id="2626" name="Google Shape;2626;p1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a:t>
            </a:r>
            <a:r>
              <a:rPr lang="en"/>
              <a:t>our senior administrator also plans to install a security service called Splunk to collect </a:t>
            </a:r>
            <a:r>
              <a:rPr lang="en"/>
              <a:t>and analyze </a:t>
            </a:r>
            <a:r>
              <a:rPr lang="en"/>
              <a:t>logs for suspicious activity. Like Tripwire, Splunk makes it easier for admins and security </a:t>
            </a:r>
            <a:r>
              <a:rPr lang="en"/>
              <a:t>personnel</a:t>
            </a:r>
            <a:r>
              <a:rPr lang="en"/>
              <a:t> to detect and stop malicious behavior.</a:t>
            </a:r>
            <a:endParaRPr/>
          </a:p>
        </p:txBody>
      </p:sp>
      <p:sp>
        <p:nvSpPr>
          <p:cNvPr id="2627" name="Google Shape;2627;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8" name="Google Shape;2628;p1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splunk.com</a:t>
            </a:r>
            <a:endParaRPr/>
          </a:p>
        </p:txBody>
      </p:sp>
      <p:pic>
        <p:nvPicPr>
          <p:cNvPr id="2629" name="Google Shape;2629;p164"/>
          <p:cNvPicPr preferRelativeResize="0"/>
          <p:nvPr/>
        </p:nvPicPr>
        <p:blipFill>
          <a:blip r:embed="rId4">
            <a:alphaModFix/>
          </a:blip>
          <a:stretch>
            <a:fillRect/>
          </a:stretch>
        </p:blipFill>
        <p:spPr>
          <a:xfrm>
            <a:off x="912200" y="1785025"/>
            <a:ext cx="7319599" cy="28993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3" name="Shape 2633"/>
        <p:cNvGrpSpPr/>
        <p:nvPr/>
      </p:nvGrpSpPr>
      <p:grpSpPr>
        <a:xfrm>
          <a:off x="0" y="0"/>
          <a:ext cx="0" cy="0"/>
          <a:chOff x="0" y="0"/>
          <a:chExt cx="0" cy="0"/>
        </a:xfrm>
      </p:grpSpPr>
      <p:pic>
        <p:nvPicPr>
          <p:cNvPr id="2634" name="Google Shape;2634;p165"/>
          <p:cNvPicPr preferRelativeResize="0"/>
          <p:nvPr/>
        </p:nvPicPr>
        <p:blipFill>
          <a:blip r:embed="rId3">
            <a:alphaModFix/>
          </a:blip>
          <a:stretch>
            <a:fillRect/>
          </a:stretch>
        </p:blipFill>
        <p:spPr>
          <a:xfrm>
            <a:off x="12300" y="0"/>
            <a:ext cx="9144000" cy="5143503"/>
          </a:xfrm>
          <a:prstGeom prst="rect">
            <a:avLst/>
          </a:prstGeom>
          <a:noFill/>
          <a:ln>
            <a:noFill/>
          </a:ln>
        </p:spPr>
      </p:pic>
      <p:sp>
        <p:nvSpPr>
          <p:cNvPr id="2635" name="Google Shape;2635;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Setting Up and Adding Service Users Demo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636" name="Google Shape;2636;p165"/>
          <p:cNvSpPr txBox="1"/>
          <p:nvPr>
            <p:ph idx="1" type="subTitle"/>
          </p:nvPr>
        </p:nvSpPr>
        <p:spPr>
          <a:xfrm>
            <a:off x="0" y="675975"/>
            <a:ext cx="5244900" cy="18564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Your senior administrator </a:t>
            </a:r>
            <a:r>
              <a:rPr lang="en"/>
              <a:t>told you that they'll handle the installation and configuration themselves, but have requested that you create a service user that they can use later. </a:t>
            </a:r>
            <a:endParaRPr/>
          </a:p>
        </p:txBody>
      </p:sp>
      <p:sp>
        <p:nvSpPr>
          <p:cNvPr id="2637" name="Google Shape;2637;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8" name="Google Shape;2638;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2639" name="Google Shape;2639;p165"/>
          <p:cNvCxnSpPr/>
          <p:nvPr/>
        </p:nvCxnSpPr>
        <p:spPr>
          <a:xfrm>
            <a:off x="274375" y="640080"/>
            <a:ext cx="5807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3" name="Shape 2643"/>
        <p:cNvGrpSpPr/>
        <p:nvPr/>
      </p:nvGrpSpPr>
      <p:grpSpPr>
        <a:xfrm>
          <a:off x="0" y="0"/>
          <a:ext cx="0" cy="0"/>
          <a:chOff x="0" y="0"/>
          <a:chExt cx="0" cy="0"/>
        </a:xfrm>
      </p:grpSpPr>
      <p:sp>
        <p:nvSpPr>
          <p:cNvPr id="2644" name="Google Shape;2644;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Setting Up and Adding Service Users Demo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645" name="Google Shape;2645;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Completing this task will require the following steps: </a:t>
            </a:r>
            <a:endParaRPr/>
          </a:p>
        </p:txBody>
      </p:sp>
      <p:sp>
        <p:nvSpPr>
          <p:cNvPr id="2646" name="Google Shape;2646;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7" name="Google Shape;2647;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48" name="Google Shape;2648;p166"/>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381000" lvl="0" marL="457200" rtl="0" algn="l">
              <a:spcBef>
                <a:spcPts val="0"/>
              </a:spcBef>
              <a:spcAft>
                <a:spcPts val="0"/>
              </a:spcAft>
              <a:buSzPts val="2400"/>
              <a:buChar char="●"/>
            </a:pPr>
            <a:r>
              <a:rPr lang="en" sz="2400"/>
              <a:t>Deleting an old, unused service user with </a:t>
            </a:r>
            <a:r>
              <a:rPr b="1" lang="en" sz="2400">
                <a:latin typeface="Inconsolata"/>
                <a:ea typeface="Inconsolata"/>
                <a:cs typeface="Inconsolata"/>
                <a:sym typeface="Inconsolata"/>
              </a:rPr>
              <a:t>deluser/</a:t>
            </a:r>
            <a:r>
              <a:rPr lang="en" sz="2400"/>
              <a:t>.</a:t>
            </a:r>
            <a:endParaRPr sz="2400"/>
          </a:p>
        </p:txBody>
      </p:sp>
      <p:sp>
        <p:nvSpPr>
          <p:cNvPr id="2649" name="Google Shape;2649;p166"/>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800"/>
              <a:t>Delete</a:t>
            </a:r>
            <a:endParaRPr b="1" sz="1800"/>
          </a:p>
        </p:txBody>
      </p:sp>
      <p:sp>
        <p:nvSpPr>
          <p:cNvPr id="2650" name="Google Shape;2650;p166"/>
          <p:cNvSpPr txBox="1"/>
          <p:nvPr>
            <p:ph idx="5" type="subTitle"/>
          </p:nvPr>
        </p:nvSpPr>
        <p:spPr>
          <a:xfrm>
            <a:off x="4466800" y="2138100"/>
            <a:ext cx="4531200" cy="2544600"/>
          </a:xfrm>
          <a:prstGeom prst="rect">
            <a:avLst/>
          </a:prstGeom>
        </p:spPr>
        <p:txBody>
          <a:bodyPr anchorCtr="0" anchor="t" bIns="0" lIns="457200" spcFirstLastPara="1" rIns="457200" wrap="square" tIns="0">
            <a:noAutofit/>
          </a:bodyPr>
          <a:lstStyle/>
          <a:p>
            <a:pPr indent="-381000" lvl="0" marL="457200" rtl="0" algn="l">
              <a:spcBef>
                <a:spcPts val="0"/>
              </a:spcBef>
              <a:spcAft>
                <a:spcPts val="0"/>
              </a:spcAft>
              <a:buSzPts val="2400"/>
              <a:buChar char="●"/>
            </a:pPr>
            <a:r>
              <a:rPr lang="en" sz="2400"/>
              <a:t>Creating and validating a new service user with </a:t>
            </a:r>
            <a:r>
              <a:rPr b="1" lang="en" sz="2400">
                <a:latin typeface="Inconsolata"/>
                <a:ea typeface="Inconsolata"/>
                <a:cs typeface="Inconsolata"/>
                <a:sym typeface="Inconsolata"/>
              </a:rPr>
              <a:t>adduser</a:t>
            </a:r>
            <a:r>
              <a:rPr lang="en" sz="2400"/>
              <a:t>.</a:t>
            </a:r>
            <a:endParaRPr sz="2400"/>
          </a:p>
        </p:txBody>
      </p:sp>
      <p:sp>
        <p:nvSpPr>
          <p:cNvPr id="2651" name="Google Shape;2651;p166"/>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800"/>
              <a:t>Create</a:t>
            </a:r>
            <a:endParaRPr b="1"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5" name="Shape 2655"/>
        <p:cNvGrpSpPr/>
        <p:nvPr/>
      </p:nvGrpSpPr>
      <p:grpSpPr>
        <a:xfrm>
          <a:off x="0" y="0"/>
          <a:ext cx="0" cy="0"/>
          <a:chOff x="0" y="0"/>
          <a:chExt cx="0" cy="0"/>
        </a:xfrm>
      </p:grpSpPr>
      <p:sp>
        <p:nvSpPr>
          <p:cNvPr id="2656" name="Google Shape;2656;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7" name="Google Shape;2657;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58" name="Google Shape;2658;p16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Clr>
                <a:schemeClr val="dk1"/>
              </a:buClr>
              <a:buSzPts val="1100"/>
              <a:buFont typeface="Arial"/>
              <a:buNone/>
            </a:pPr>
            <a:r>
              <a:rPr lang="en"/>
              <a:t>Setting up and Adding Service Users</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9" name="Shape 2129"/>
        <p:cNvGrpSpPr/>
        <p:nvPr/>
      </p:nvGrpSpPr>
      <p:grpSpPr>
        <a:xfrm>
          <a:off x="0" y="0"/>
          <a:ext cx="0" cy="0"/>
          <a:chOff x="0" y="0"/>
          <a:chExt cx="0" cy="0"/>
        </a:xfrm>
      </p:grpSpPr>
      <p:sp>
        <p:nvSpPr>
          <p:cNvPr id="2130" name="Google Shape;2130;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Permissions</a:t>
            </a:r>
            <a:endParaRPr/>
          </a:p>
        </p:txBody>
      </p:sp>
      <p:sp>
        <p:nvSpPr>
          <p:cNvPr id="2131" name="Google Shape;2131;p114"/>
          <p:cNvSpPr txBox="1"/>
          <p:nvPr>
            <p:ph idx="1" type="subTitle"/>
          </p:nvPr>
        </p:nvSpPr>
        <p:spPr>
          <a:xfrm>
            <a:off x="12" y="667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a:t>
            </a:r>
            <a:r>
              <a:rPr lang="en"/>
              <a:t> can use </a:t>
            </a:r>
            <a:r>
              <a:rPr b="1" lang="en">
                <a:latin typeface="Inconsolata"/>
                <a:ea typeface="Inconsolata"/>
                <a:cs typeface="Inconsolata"/>
                <a:sym typeface="Inconsolata"/>
              </a:rPr>
              <a:t>sudo</a:t>
            </a:r>
            <a:r>
              <a:rPr lang="en"/>
              <a:t> user to invoke the </a:t>
            </a:r>
            <a:r>
              <a:rPr b="1" lang="en">
                <a:latin typeface="Inconsolata"/>
                <a:ea typeface="Inconsolata"/>
                <a:cs typeface="Inconsolata"/>
                <a:sym typeface="Inconsolata"/>
              </a:rPr>
              <a:t>root</a:t>
            </a:r>
            <a:r>
              <a:rPr lang="en"/>
              <a:t> user and bypass any permissions.</a:t>
            </a:r>
            <a:endParaRPr/>
          </a:p>
        </p:txBody>
      </p:sp>
      <p:sp>
        <p:nvSpPr>
          <p:cNvPr id="2132" name="Google Shape;2132;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3" name="Google Shape;2133;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34" name="Google Shape;2134;p114"/>
          <p:cNvGraphicFramePr/>
          <p:nvPr/>
        </p:nvGraphicFramePr>
        <p:xfrm>
          <a:off x="458313" y="1654375"/>
          <a:ext cx="3000000" cy="3000000"/>
        </p:xfrm>
        <a:graphic>
          <a:graphicData uri="http://schemas.openxmlformats.org/drawingml/2006/table">
            <a:tbl>
              <a:tblPr>
                <a:noFill/>
                <a:tableStyleId>{FDAAF883-6358-4B81-81C5-1BE4554D0CA5}</a:tableStyleId>
              </a:tblPr>
              <a:tblGrid>
                <a:gridCol w="1645925"/>
                <a:gridCol w="6581450"/>
              </a:tblGrid>
              <a:tr h="654000">
                <a:tc>
                  <a:txBody>
                    <a:bodyPr/>
                    <a:lstStyle/>
                    <a:p>
                      <a:pPr indent="0" lvl="0" marL="0" rtl="0" algn="r">
                        <a:spcBef>
                          <a:spcPts val="0"/>
                        </a:spcBef>
                        <a:spcAft>
                          <a:spcPts val="0"/>
                        </a:spcAft>
                        <a:buNone/>
                      </a:pPr>
                      <a:r>
                        <a:rPr lang="en" sz="2400">
                          <a:solidFill>
                            <a:srgbClr val="FFFFFF"/>
                          </a:solidFill>
                          <a:latin typeface="Inconsolata"/>
                          <a:ea typeface="Inconsolata"/>
                          <a:cs typeface="Inconsolata"/>
                          <a:sym typeface="Inconsolata"/>
                        </a:rPr>
                        <a:t>ls -l</a:t>
                      </a:r>
                      <a:endParaRPr sz="24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show the permissions info. </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80075">
                <a:tc>
                  <a:txBody>
                    <a:bodyPr/>
                    <a:lstStyle/>
                    <a:p>
                      <a:pPr indent="0" lvl="0" marL="0" rtl="0" algn="r">
                        <a:spcBef>
                          <a:spcPts val="0"/>
                        </a:spcBef>
                        <a:spcAft>
                          <a:spcPts val="0"/>
                        </a:spcAft>
                        <a:buNone/>
                      </a:pPr>
                      <a:r>
                        <a:rPr lang="en" sz="2400">
                          <a:solidFill>
                            <a:srgbClr val="FFFFFF"/>
                          </a:solidFill>
                          <a:latin typeface="Inconsolata"/>
                          <a:ea typeface="Inconsolata"/>
                          <a:cs typeface="Inconsolata"/>
                          <a:sym typeface="Inconsolata"/>
                        </a:rPr>
                        <a:t>chmod</a:t>
                      </a:r>
                      <a:endParaRPr sz="24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change the permissions info.</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EFEFEF"/>
                    </a:solidFill>
                  </a:tcPr>
                </a:tc>
              </a:tr>
              <a:tr h="654000">
                <a:tc>
                  <a:txBody>
                    <a:bodyPr/>
                    <a:lstStyle/>
                    <a:p>
                      <a:pPr indent="0" lvl="0" marL="0" rtl="0" algn="r">
                        <a:spcBef>
                          <a:spcPts val="0"/>
                        </a:spcBef>
                        <a:spcAft>
                          <a:spcPts val="0"/>
                        </a:spcAft>
                        <a:buNone/>
                      </a:pPr>
                      <a:r>
                        <a:rPr lang="en" sz="2400">
                          <a:solidFill>
                            <a:srgbClr val="FFFFFF"/>
                          </a:solidFill>
                          <a:latin typeface="Inconsolata"/>
                          <a:ea typeface="Inconsolata"/>
                          <a:cs typeface="Inconsolata"/>
                          <a:sym typeface="Inconsolata"/>
                        </a:rPr>
                        <a:t>chown</a:t>
                      </a:r>
                      <a:endParaRPr sz="24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change the owner and group of a file. </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2" name="Shape 2662"/>
        <p:cNvGrpSpPr/>
        <p:nvPr/>
      </p:nvGrpSpPr>
      <p:grpSpPr>
        <a:xfrm>
          <a:off x="0" y="0"/>
          <a:ext cx="0" cy="0"/>
          <a:chOff x="0" y="0"/>
          <a:chExt cx="0" cy="0"/>
        </a:xfrm>
      </p:grpSpPr>
      <p:sp>
        <p:nvSpPr>
          <p:cNvPr id="2663" name="Google Shape;2663;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4" name="Google Shape;2664;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65" name="Google Shape;2665;p1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666" name="Google Shape;2666;p1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lnSpc>
                <a:spcPct val="100000"/>
              </a:lnSpc>
              <a:spcBef>
                <a:spcPts val="0"/>
              </a:spcBef>
              <a:spcAft>
                <a:spcPts val="0"/>
              </a:spcAft>
              <a:buNone/>
            </a:pPr>
            <a:r>
              <a:rPr b="1" lang="en" sz="3000"/>
              <a:t>Activity:</a:t>
            </a:r>
            <a:r>
              <a:rPr lang="en" sz="3000">
                <a:latin typeface="Roboto Light"/>
                <a:ea typeface="Roboto Light"/>
                <a:cs typeface="Roboto Light"/>
                <a:sym typeface="Roboto Light"/>
              </a:rPr>
              <a:t> </a:t>
            </a:r>
            <a:r>
              <a:rPr lang="en" sz="3000">
                <a:solidFill>
                  <a:schemeClr val="dk1"/>
                </a:solidFill>
                <a:latin typeface="Roboto Light"/>
                <a:ea typeface="Roboto Light"/>
                <a:cs typeface="Roboto Light"/>
                <a:sym typeface="Roboto Light"/>
              </a:rPr>
              <a:t>Managing Services</a:t>
            </a:r>
            <a:endParaRPr sz="3000">
              <a:solidFill>
                <a:schemeClr val="dk1"/>
              </a:solidFill>
              <a:latin typeface="Roboto Light"/>
              <a:ea typeface="Roboto Light"/>
              <a:cs typeface="Roboto Light"/>
              <a:sym typeface="Roboto Light"/>
            </a:endParaRPr>
          </a:p>
          <a:p>
            <a:pPr indent="0" lvl="0" marL="0" rtl="0" algn="l">
              <a:lnSpc>
                <a:spcPct val="115000"/>
              </a:lnSpc>
              <a:spcBef>
                <a:spcPts val="800"/>
              </a:spcBef>
              <a:spcAft>
                <a:spcPts val="0"/>
              </a:spcAft>
              <a:buClr>
                <a:schemeClr val="dk1"/>
              </a:buClr>
              <a:buSzPts val="1100"/>
              <a:buFont typeface="Arial"/>
              <a:buNone/>
            </a:pPr>
            <a:r>
              <a:rPr lang="en" sz="1500">
                <a:solidFill>
                  <a:schemeClr val="dk1"/>
                </a:solidFill>
              </a:rPr>
              <a:t>Your</a:t>
            </a:r>
            <a:r>
              <a:rPr lang="en" sz="1500">
                <a:solidFill>
                  <a:schemeClr val="dk1"/>
                </a:solidFill>
              </a:rPr>
              <a:t> senior administrator would like you to remove any old service users from the system and create a new user dedicated to running Tripwire.</a:t>
            </a:r>
            <a:endParaRPr sz="1500">
              <a:solidFill>
                <a:schemeClr val="dk1"/>
              </a:solidFill>
            </a:endParaRPr>
          </a:p>
          <a:p>
            <a:pPr indent="-323850" lvl="0" marL="457200" rtl="0" algn="l">
              <a:lnSpc>
                <a:spcPct val="115000"/>
              </a:lnSpc>
              <a:spcBef>
                <a:spcPts val="1000"/>
              </a:spcBef>
              <a:spcAft>
                <a:spcPts val="0"/>
              </a:spcAft>
              <a:buClr>
                <a:schemeClr val="dk1"/>
              </a:buClr>
              <a:buSzPts val="1500"/>
              <a:buChar char="●"/>
            </a:pPr>
            <a:r>
              <a:rPr lang="en" sz="1500">
                <a:solidFill>
                  <a:schemeClr val="dk1"/>
                </a:solidFill>
              </a:rPr>
              <a:t>Use </a:t>
            </a:r>
            <a:r>
              <a:rPr b="1" lang="en" sz="1500">
                <a:solidFill>
                  <a:schemeClr val="dk1"/>
                </a:solidFill>
                <a:latin typeface="Inconsolata"/>
                <a:ea typeface="Inconsolata"/>
                <a:cs typeface="Inconsolata"/>
                <a:sym typeface="Inconsolata"/>
              </a:rPr>
              <a:t>adduser</a:t>
            </a:r>
            <a:r>
              <a:rPr lang="en" sz="1500">
                <a:solidFill>
                  <a:schemeClr val="dk1"/>
                </a:solidFill>
              </a:rPr>
              <a:t> and </a:t>
            </a:r>
            <a:r>
              <a:rPr b="1" lang="en" sz="1500">
                <a:solidFill>
                  <a:schemeClr val="dk1"/>
                </a:solidFill>
                <a:latin typeface="Inconsolata"/>
                <a:ea typeface="Inconsolata"/>
                <a:cs typeface="Inconsolata"/>
                <a:sym typeface="Inconsolata"/>
              </a:rPr>
              <a:t>deluser</a:t>
            </a:r>
            <a:r>
              <a:rPr lang="en" sz="1500">
                <a:solidFill>
                  <a:schemeClr val="dk1"/>
                </a:solidFill>
              </a:rPr>
              <a:t> with the correct flags to clean up the system and create this new Tripwire user.</a:t>
            </a:r>
            <a:endParaRPr sz="1500">
              <a:solidFill>
                <a:schemeClr val="dk1"/>
              </a:solidFill>
            </a:endParaRPr>
          </a:p>
          <a:p>
            <a:pPr indent="-323850" lvl="0" marL="457200" rtl="0" algn="l">
              <a:lnSpc>
                <a:spcPct val="115000"/>
              </a:lnSpc>
              <a:spcBef>
                <a:spcPts val="1000"/>
              </a:spcBef>
              <a:spcAft>
                <a:spcPts val="0"/>
              </a:spcAft>
              <a:buClr>
                <a:schemeClr val="dk1"/>
              </a:buClr>
              <a:buSzPts val="1500"/>
              <a:buChar char="●"/>
            </a:pPr>
            <a:r>
              <a:rPr lang="en" sz="1500">
                <a:solidFill>
                  <a:schemeClr val="dk1"/>
                </a:solidFill>
              </a:rPr>
              <a:t>Tripwire can only be run as</a:t>
            </a:r>
            <a:r>
              <a:rPr lang="en" sz="1500"/>
              <a:t> </a:t>
            </a:r>
            <a:r>
              <a:rPr b="1" lang="en" sz="1500">
                <a:latin typeface="Inconsolata"/>
                <a:ea typeface="Inconsolata"/>
                <a:cs typeface="Inconsolata"/>
                <a:sym typeface="Inconsolata"/>
              </a:rPr>
              <a:t>root</a:t>
            </a:r>
            <a:r>
              <a:rPr lang="en" sz="1500"/>
              <a:t> , so you must add a line to the </a:t>
            </a:r>
            <a:r>
              <a:rPr b="1" lang="en" sz="1500">
                <a:latin typeface="Inconsolata"/>
                <a:ea typeface="Inconsolata"/>
                <a:cs typeface="Inconsolata"/>
                <a:sym typeface="Inconsolata"/>
              </a:rPr>
              <a:t>sudoers</a:t>
            </a:r>
            <a:r>
              <a:rPr lang="en" sz="1500"/>
              <a:t> fil</a:t>
            </a:r>
            <a:r>
              <a:rPr lang="en" sz="1500">
                <a:solidFill>
                  <a:schemeClr val="dk1"/>
                </a:solidFill>
              </a:rPr>
              <a:t>e to allow this.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800"/>
              </a:spcBef>
              <a:spcAft>
                <a:spcPts val="800"/>
              </a:spcAft>
              <a:buNone/>
            </a:pPr>
            <a:r>
              <a:t/>
            </a:r>
            <a:endParaRPr sz="1500">
              <a:latin typeface="Roboto Light"/>
              <a:ea typeface="Roboto Light"/>
              <a:cs typeface="Roboto Light"/>
              <a:sym typeface="Roboto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0" name="Shape 2670"/>
        <p:cNvGrpSpPr/>
        <p:nvPr/>
      </p:nvGrpSpPr>
      <p:grpSpPr>
        <a:xfrm>
          <a:off x="0" y="0"/>
          <a:ext cx="0" cy="0"/>
          <a:chOff x="0" y="0"/>
          <a:chExt cx="0" cy="0"/>
        </a:xfrm>
      </p:grpSpPr>
      <p:sp>
        <p:nvSpPr>
          <p:cNvPr id="2671" name="Google Shape;2671;p169"/>
          <p:cNvSpPr txBox="1"/>
          <p:nvPr>
            <p:ph idx="1" type="subTitle"/>
          </p:nvPr>
        </p:nvSpPr>
        <p:spPr>
          <a:xfrm>
            <a:off x="-16400" y="6555533"/>
            <a:ext cx="10629300" cy="3024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72" name="Google Shape;2672;p169"/>
          <p:cNvSpPr txBox="1"/>
          <p:nvPr>
            <p:ph idx="12" type="sldNum"/>
          </p:nvPr>
        </p:nvSpPr>
        <p:spPr>
          <a:xfrm>
            <a:off x="11476879" y="6601587"/>
            <a:ext cx="349200" cy="1407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6" name="Shape 2676"/>
        <p:cNvGrpSpPr/>
        <p:nvPr/>
      </p:nvGrpSpPr>
      <p:grpSpPr>
        <a:xfrm>
          <a:off x="0" y="0"/>
          <a:ext cx="0" cy="0"/>
          <a:chOff x="0" y="0"/>
          <a:chExt cx="0" cy="0"/>
        </a:xfrm>
      </p:grpSpPr>
      <p:sp>
        <p:nvSpPr>
          <p:cNvPr id="2677" name="Google Shape;2677;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78" name="Google Shape;2678;p1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79" name="Google Shape;2679;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Review</a:t>
            </a:r>
            <a:r>
              <a:rPr lang="en">
                <a:solidFill>
                  <a:schemeClr val="dk1"/>
                </a:solidFill>
              </a:rPr>
              <a:t>: </a:t>
            </a:r>
            <a:r>
              <a:rPr lang="en">
                <a:solidFill>
                  <a:schemeClr val="dk1"/>
                </a:solidFill>
                <a:latin typeface="Roboto Light"/>
                <a:ea typeface="Roboto Light"/>
                <a:cs typeface="Roboto Light"/>
                <a:sym typeface="Roboto Light"/>
              </a:rPr>
              <a:t>Managing Services</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680" name="Google Shape;2680;p1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Completing this activity required the following steps: </a:t>
            </a:r>
            <a:endParaRPr/>
          </a:p>
        </p:txBody>
      </p:sp>
      <p:sp>
        <p:nvSpPr>
          <p:cNvPr id="2681" name="Google Shape;2681;p17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Using </a:t>
            </a:r>
            <a:r>
              <a:rPr b="1" lang="en" sz="1500">
                <a:latin typeface="Inconsolata"/>
                <a:ea typeface="Inconsolata"/>
                <a:cs typeface="Inconsolata"/>
                <a:sym typeface="Inconsolata"/>
              </a:rPr>
              <a:t>deluser</a:t>
            </a:r>
            <a:r>
              <a:rPr lang="en" sz="1500"/>
              <a:t> to remove four lingering users.</a:t>
            </a:r>
            <a:endParaRPr sz="1500"/>
          </a:p>
        </p:txBody>
      </p:sp>
      <p:sp>
        <p:nvSpPr>
          <p:cNvPr id="2682" name="Google Shape;2682;p17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300"/>
              </a:spcBef>
              <a:spcAft>
                <a:spcPts val="0"/>
              </a:spcAft>
              <a:buNone/>
            </a:pPr>
            <a:r>
              <a:rPr lang="en" sz="1500"/>
              <a:t>Using </a:t>
            </a:r>
            <a:r>
              <a:rPr b="1" lang="en" sz="1500">
                <a:latin typeface="Inconsolata"/>
                <a:ea typeface="Inconsolata"/>
                <a:cs typeface="Inconsolata"/>
                <a:sym typeface="Inconsolata"/>
              </a:rPr>
              <a:t>adduser</a:t>
            </a:r>
            <a:r>
              <a:rPr lang="en" sz="1500"/>
              <a:t> with the correct flags to create a new </a:t>
            </a:r>
            <a:r>
              <a:rPr lang="en" sz="1500"/>
              <a:t>T</a:t>
            </a:r>
            <a:r>
              <a:rPr lang="en" sz="1500"/>
              <a:t>ripwire service user.</a:t>
            </a:r>
            <a:endParaRPr sz="1500"/>
          </a:p>
        </p:txBody>
      </p:sp>
      <p:sp>
        <p:nvSpPr>
          <p:cNvPr id="2683" name="Google Shape;2683;p17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300"/>
              </a:spcBef>
              <a:spcAft>
                <a:spcPts val="0"/>
              </a:spcAft>
              <a:buNone/>
            </a:pPr>
            <a:r>
              <a:rPr lang="en" sz="1500"/>
              <a:t>Editing the </a:t>
            </a:r>
            <a:r>
              <a:rPr b="1" lang="en" sz="1500">
                <a:latin typeface="Inconsolata"/>
                <a:ea typeface="Inconsolata"/>
                <a:cs typeface="Inconsolata"/>
                <a:sym typeface="Inconsolata"/>
              </a:rPr>
              <a:t>sudoers</a:t>
            </a:r>
            <a:r>
              <a:rPr lang="en" sz="1500"/>
              <a:t> file to allow the T</a:t>
            </a:r>
            <a:r>
              <a:rPr lang="en" sz="1500"/>
              <a:t>ripwire</a:t>
            </a:r>
            <a:r>
              <a:rPr lang="en" sz="1500"/>
              <a:t> user to run the program with </a:t>
            </a:r>
            <a:r>
              <a:rPr b="1" lang="en" sz="1500">
                <a:latin typeface="Inconsolata"/>
                <a:ea typeface="Inconsolata"/>
                <a:cs typeface="Inconsolata"/>
                <a:sym typeface="Inconsolata"/>
              </a:rPr>
              <a:t>sudo</a:t>
            </a:r>
            <a:r>
              <a:rPr lang="en" sz="1500"/>
              <a:t>.</a:t>
            </a:r>
            <a:endParaRPr sz="1500"/>
          </a:p>
        </p:txBody>
      </p:sp>
      <p:sp>
        <p:nvSpPr>
          <p:cNvPr id="2684" name="Google Shape;2684;p17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300"/>
              </a:spcBef>
              <a:spcAft>
                <a:spcPts val="0"/>
              </a:spcAft>
              <a:buNone/>
            </a:pPr>
            <a:r>
              <a:rPr lang="en" sz="1500"/>
              <a:t>Changing the </a:t>
            </a:r>
            <a:r>
              <a:rPr b="1" lang="en" sz="1500">
                <a:latin typeface="Inconsolata"/>
                <a:ea typeface="Inconsolata"/>
                <a:cs typeface="Inconsolata"/>
                <a:sym typeface="Inconsolata"/>
              </a:rPr>
              <a:t>tripwire</a:t>
            </a:r>
            <a:r>
              <a:rPr b="1" lang="en" sz="1500"/>
              <a:t> </a:t>
            </a:r>
            <a:r>
              <a:rPr lang="en" sz="1500"/>
              <a:t>user permissions to only allow the owner of Tripwire to run it.</a:t>
            </a:r>
            <a:endParaRPr sz="15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8" name="Shape 2688"/>
        <p:cNvGrpSpPr/>
        <p:nvPr/>
      </p:nvGrpSpPr>
      <p:grpSpPr>
        <a:xfrm>
          <a:off x="0" y="0"/>
          <a:ext cx="0" cy="0"/>
          <a:chOff x="0" y="0"/>
          <a:chExt cx="0" cy="0"/>
        </a:xfrm>
      </p:grpSpPr>
      <p:sp>
        <p:nvSpPr>
          <p:cNvPr id="2689" name="Google Shape;2689;p17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rPr>
              <a:t>Securing the </a:t>
            </a:r>
            <a:r>
              <a:rPr lang="en">
                <a:solidFill>
                  <a:srgbClr val="FFFFFF"/>
                </a:solidFill>
                <a:highlight>
                  <a:srgbClr val="000000"/>
                </a:highlight>
              </a:rPr>
              <a:t>Root</a:t>
            </a:r>
            <a:r>
              <a:rPr lang="en">
                <a:solidFill>
                  <a:srgbClr val="FFFFFF"/>
                </a:solidFill>
              </a:rPr>
              <a:t> Account</a:t>
            </a:r>
            <a:endParaRPr>
              <a:solidFill>
                <a:srgbClr val="FFFFFF"/>
              </a:solidFill>
            </a:endParaRPr>
          </a:p>
        </p:txBody>
      </p:sp>
      <p:sp>
        <p:nvSpPr>
          <p:cNvPr id="2690" name="Google Shape;2690;p17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1" name="Google Shape;2691;p1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2" name="Google Shape;2692;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6" name="Shape 2696"/>
        <p:cNvGrpSpPr/>
        <p:nvPr/>
      </p:nvGrpSpPr>
      <p:grpSpPr>
        <a:xfrm>
          <a:off x="0" y="0"/>
          <a:ext cx="0" cy="0"/>
          <a:chOff x="0" y="0"/>
          <a:chExt cx="0" cy="0"/>
        </a:xfrm>
      </p:grpSpPr>
      <p:sp>
        <p:nvSpPr>
          <p:cNvPr id="2697" name="Google Shape;2697;p172"/>
          <p:cNvSpPr txBox="1"/>
          <p:nvPr>
            <p:ph type="title"/>
          </p:nvPr>
        </p:nvSpPr>
        <p:spPr>
          <a:xfrm>
            <a:off x="237113" y="27390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can we better secure </a:t>
            </a:r>
            <a:br>
              <a:rPr lang="en"/>
            </a:br>
            <a:r>
              <a:rPr lang="en"/>
              <a:t>the root account?</a:t>
            </a:r>
            <a:endParaRPr/>
          </a:p>
        </p:txBody>
      </p:sp>
      <p:sp>
        <p:nvSpPr>
          <p:cNvPr id="2698" name="Google Shape;2698;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9" name="Google Shape;2699;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00" name="Google Shape;2700;p172"/>
          <p:cNvPicPr preferRelativeResize="0"/>
          <p:nvPr/>
        </p:nvPicPr>
        <p:blipFill>
          <a:blip r:embed="rId3">
            <a:alphaModFix/>
          </a:blip>
          <a:stretch>
            <a:fillRect/>
          </a:stretch>
        </p:blipFill>
        <p:spPr>
          <a:xfrm>
            <a:off x="3294087" y="457200"/>
            <a:ext cx="2555826" cy="25558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4" name="Shape 2704"/>
        <p:cNvGrpSpPr/>
        <p:nvPr/>
      </p:nvGrpSpPr>
      <p:grpSpPr>
        <a:xfrm>
          <a:off x="0" y="0"/>
          <a:ext cx="0" cy="0"/>
          <a:chOff x="0" y="0"/>
          <a:chExt cx="0" cy="0"/>
        </a:xfrm>
      </p:grpSpPr>
      <p:sp>
        <p:nvSpPr>
          <p:cNvPr id="2705" name="Google Shape;2705;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Securing the Root Account</a:t>
            </a:r>
            <a:endParaRPr/>
          </a:p>
        </p:txBody>
      </p:sp>
      <p:sp>
        <p:nvSpPr>
          <p:cNvPr id="2706" name="Google Shape;2706;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7" name="Google Shape;2707;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8" name="Google Shape;2708;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How can we better secure the root account?</a:t>
            </a:r>
            <a:endParaRPr/>
          </a:p>
          <a:p>
            <a:pPr indent="0" lvl="0" marL="0" rtl="0" algn="l">
              <a:spcBef>
                <a:spcPts val="0"/>
              </a:spcBef>
              <a:spcAft>
                <a:spcPts val="0"/>
              </a:spcAft>
              <a:buNone/>
            </a:pPr>
            <a:r>
              <a:t/>
            </a:r>
            <a:endParaRPr/>
          </a:p>
        </p:txBody>
      </p:sp>
      <p:sp>
        <p:nvSpPr>
          <p:cNvPr id="2709" name="Google Shape;2709;p173"/>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500"/>
              <a:t>Create a strong password for </a:t>
            </a:r>
            <a:r>
              <a:rPr lang="en" sz="1500">
                <a:latin typeface="Inconsolata"/>
                <a:ea typeface="Inconsolata"/>
                <a:cs typeface="Inconsolata"/>
                <a:sym typeface="Inconsolata"/>
              </a:rPr>
              <a:t>root</a:t>
            </a:r>
            <a:r>
              <a:rPr lang="en" sz="1500"/>
              <a:t>. </a:t>
            </a:r>
            <a:endParaRPr sz="1500"/>
          </a:p>
        </p:txBody>
      </p:sp>
      <p:sp>
        <p:nvSpPr>
          <p:cNvPr id="2710" name="Google Shape;2710;p173"/>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500"/>
              <a:t>Disable the account.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Remember, we can lock the account with: </a:t>
            </a:r>
            <a:endParaRPr sz="1500"/>
          </a:p>
          <a:p>
            <a:pPr indent="0" lvl="0" marL="0" rtl="0" algn="l">
              <a:spcBef>
                <a:spcPts val="0"/>
              </a:spcBef>
              <a:spcAft>
                <a:spcPts val="0"/>
              </a:spcAft>
              <a:buNone/>
            </a:pPr>
            <a:r>
              <a:rPr lang="en" sz="1500">
                <a:latin typeface="Inconsolata"/>
                <a:ea typeface="Inconsolata"/>
                <a:cs typeface="Inconsolata"/>
                <a:sym typeface="Inconsolata"/>
              </a:rPr>
              <a:t>sudo usermod -L root</a:t>
            </a:r>
            <a:r>
              <a:rPr lang="en" sz="1500"/>
              <a:t>. </a:t>
            </a:r>
            <a:endParaRPr sz="1500"/>
          </a:p>
        </p:txBody>
      </p:sp>
      <p:sp>
        <p:nvSpPr>
          <p:cNvPr id="2711" name="Google Shape;2711;p173"/>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500"/>
              <a:t>Modify the account to have </a:t>
            </a:r>
            <a:r>
              <a:rPr lang="en" sz="1500">
                <a:latin typeface="Inconsolata"/>
                <a:ea typeface="Inconsolata"/>
                <a:cs typeface="Inconsolata"/>
                <a:sym typeface="Inconsolata"/>
              </a:rPr>
              <a:t>usr/sbin/nologin</a:t>
            </a:r>
            <a:r>
              <a:rPr lang="en" sz="1500"/>
              <a:t> for the shell. </a:t>
            </a:r>
            <a:endParaRPr sz="1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174"/>
          <p:cNvSpPr txBox="1"/>
          <p:nvPr>
            <p:ph type="title"/>
          </p:nvPr>
        </p:nvSpPr>
        <p:spPr>
          <a:xfrm>
            <a:off x="237113" y="27390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happens if a user has physical access to the Linux machine? </a:t>
            </a:r>
            <a:endParaRPr/>
          </a:p>
        </p:txBody>
      </p:sp>
      <p:sp>
        <p:nvSpPr>
          <p:cNvPr id="2717" name="Google Shape;2717;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8" name="Google Shape;2718;p1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19" name="Google Shape;2719;p174"/>
          <p:cNvPicPr preferRelativeResize="0"/>
          <p:nvPr/>
        </p:nvPicPr>
        <p:blipFill>
          <a:blip r:embed="rId3">
            <a:alphaModFix/>
          </a:blip>
          <a:stretch>
            <a:fillRect/>
          </a:stretch>
        </p:blipFill>
        <p:spPr>
          <a:xfrm>
            <a:off x="3294087" y="457200"/>
            <a:ext cx="2555826" cy="25558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3" name="Shape 2723"/>
        <p:cNvGrpSpPr/>
        <p:nvPr/>
      </p:nvGrpSpPr>
      <p:grpSpPr>
        <a:xfrm>
          <a:off x="0" y="0"/>
          <a:ext cx="0" cy="0"/>
          <a:chOff x="0" y="0"/>
          <a:chExt cx="0" cy="0"/>
        </a:xfrm>
      </p:grpSpPr>
      <p:pic>
        <p:nvPicPr>
          <p:cNvPr id="2724" name="Google Shape;2724;p175"/>
          <p:cNvPicPr preferRelativeResize="0"/>
          <p:nvPr/>
        </p:nvPicPr>
        <p:blipFill>
          <a:blip r:embed="rId3">
            <a:alphaModFix/>
          </a:blip>
          <a:stretch>
            <a:fillRect/>
          </a:stretch>
        </p:blipFill>
        <p:spPr>
          <a:xfrm>
            <a:off x="12272" y="0"/>
            <a:ext cx="9144024" cy="5143500"/>
          </a:xfrm>
          <a:prstGeom prst="rect">
            <a:avLst/>
          </a:prstGeom>
          <a:noFill/>
          <a:ln>
            <a:noFill/>
          </a:ln>
        </p:spPr>
      </p:pic>
      <p:sp>
        <p:nvSpPr>
          <p:cNvPr id="2725" name="Google Shape;2725;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Securing the Root Account</a:t>
            </a:r>
            <a:endParaRPr>
              <a:solidFill>
                <a:schemeClr val="dk1"/>
              </a:solidFill>
            </a:endParaRPr>
          </a:p>
          <a:p>
            <a:pPr indent="0" lvl="0" marL="0" rtl="0" algn="l">
              <a:spcBef>
                <a:spcPts val="0"/>
              </a:spcBef>
              <a:spcAft>
                <a:spcPts val="0"/>
              </a:spcAft>
              <a:buNone/>
            </a:pPr>
            <a:r>
              <a:t/>
            </a:r>
            <a:endParaRPr/>
          </a:p>
        </p:txBody>
      </p:sp>
      <p:sp>
        <p:nvSpPr>
          <p:cNvPr id="2726" name="Google Shape;2726;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7" name="Google Shape;2727;p1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28" name="Google Shape;2728;p175"/>
          <p:cNvSpPr txBox="1"/>
          <p:nvPr>
            <p:ph idx="1" type="subTitle"/>
          </p:nvPr>
        </p:nvSpPr>
        <p:spPr>
          <a:xfrm>
            <a:off x="0" y="675975"/>
            <a:ext cx="4365300" cy="1957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100"/>
              <a:t>If there is no password on the root account, the user can modify the </a:t>
            </a:r>
            <a:r>
              <a:rPr lang="en" sz="2100">
                <a:latin typeface="Roboto Medium"/>
                <a:ea typeface="Roboto Medium"/>
                <a:cs typeface="Roboto Medium"/>
                <a:sym typeface="Roboto Medium"/>
              </a:rPr>
              <a:t>boot loader</a:t>
            </a:r>
            <a:r>
              <a:rPr lang="en" sz="2100"/>
              <a:t> to start the machine directly into a root shell called </a:t>
            </a:r>
            <a:r>
              <a:rPr lang="en" sz="2100">
                <a:latin typeface="Roboto Medium"/>
                <a:ea typeface="Roboto Medium"/>
                <a:cs typeface="Roboto Medium"/>
                <a:sym typeface="Roboto Medium"/>
              </a:rPr>
              <a:t>single user mode</a:t>
            </a:r>
            <a:r>
              <a:rPr lang="en" sz="2100"/>
              <a:t>. </a:t>
            </a:r>
            <a:endParaRPr sz="2100"/>
          </a:p>
        </p:txBody>
      </p:sp>
      <p:cxnSp>
        <p:nvCxnSpPr>
          <p:cNvPr id="2729" name="Google Shape;2729;p175"/>
          <p:cNvCxnSpPr/>
          <p:nvPr/>
        </p:nvCxnSpPr>
        <p:spPr>
          <a:xfrm>
            <a:off x="274375" y="640080"/>
            <a:ext cx="3921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3" name="Shape 2733"/>
        <p:cNvGrpSpPr/>
        <p:nvPr/>
      </p:nvGrpSpPr>
      <p:grpSpPr>
        <a:xfrm>
          <a:off x="0" y="0"/>
          <a:ext cx="0" cy="0"/>
          <a:chOff x="0" y="0"/>
          <a:chExt cx="0" cy="0"/>
        </a:xfrm>
      </p:grpSpPr>
      <p:sp>
        <p:nvSpPr>
          <p:cNvPr id="2734" name="Google Shape;2734;p17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Boot Process</a:t>
            </a:r>
            <a:endParaRPr/>
          </a:p>
        </p:txBody>
      </p:sp>
      <p:sp>
        <p:nvSpPr>
          <p:cNvPr id="2735" name="Google Shape;2735;p17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6" name="Google Shape;2736;p1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37" name="Google Shape;2737;p1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1" name="Shape 2741"/>
        <p:cNvGrpSpPr/>
        <p:nvPr/>
      </p:nvGrpSpPr>
      <p:grpSpPr>
        <a:xfrm>
          <a:off x="0" y="0"/>
          <a:ext cx="0" cy="0"/>
          <a:chOff x="0" y="0"/>
          <a:chExt cx="0" cy="0"/>
        </a:xfrm>
      </p:grpSpPr>
      <p:sp>
        <p:nvSpPr>
          <p:cNvPr id="2742" name="Google Shape;2742;p177"/>
          <p:cNvSpPr txBox="1"/>
          <p:nvPr>
            <p:ph type="title"/>
          </p:nvPr>
        </p:nvSpPr>
        <p:spPr>
          <a:xfrm>
            <a:off x="2707350" y="1400425"/>
            <a:ext cx="5391300" cy="19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Light"/>
                <a:ea typeface="Roboto Light"/>
                <a:cs typeface="Roboto Light"/>
                <a:sym typeface="Roboto Light"/>
              </a:rPr>
              <a:t>The </a:t>
            </a:r>
            <a:r>
              <a:rPr b="1" lang="en" sz="3000">
                <a:latin typeface="Roboto"/>
                <a:ea typeface="Roboto"/>
                <a:cs typeface="Roboto"/>
                <a:sym typeface="Roboto"/>
              </a:rPr>
              <a:t>boot process</a:t>
            </a:r>
            <a:r>
              <a:rPr lang="en" sz="3000">
                <a:latin typeface="Roboto Light"/>
                <a:ea typeface="Roboto Light"/>
                <a:cs typeface="Roboto Light"/>
                <a:sym typeface="Roboto Light"/>
              </a:rPr>
              <a:t> is a sequence of events that takes place when a computer is turned on and starts up. </a:t>
            </a:r>
            <a:endParaRPr sz="3000">
              <a:latin typeface="Roboto Light"/>
              <a:ea typeface="Roboto Light"/>
              <a:cs typeface="Roboto Light"/>
              <a:sym typeface="Roboto Light"/>
            </a:endParaRPr>
          </a:p>
        </p:txBody>
      </p:sp>
      <p:sp>
        <p:nvSpPr>
          <p:cNvPr id="2743" name="Google Shape;2743;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4" name="Google Shape;2744;p1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45" name="Google Shape;2745;p177"/>
          <p:cNvPicPr preferRelativeResize="0"/>
          <p:nvPr/>
        </p:nvPicPr>
        <p:blipFill>
          <a:blip r:embed="rId3">
            <a:alphaModFix/>
          </a:blip>
          <a:stretch>
            <a:fillRect/>
          </a:stretch>
        </p:blipFill>
        <p:spPr>
          <a:xfrm>
            <a:off x="1201375" y="1574425"/>
            <a:ext cx="1301699" cy="1904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Permissions</a:t>
            </a:r>
            <a:endParaRPr/>
          </a:p>
        </p:txBody>
      </p:sp>
      <p:sp>
        <p:nvSpPr>
          <p:cNvPr id="2140" name="Google Shape;2140;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a:t>
            </a:r>
            <a:r>
              <a:rPr lang="en"/>
              <a:t> assign </a:t>
            </a:r>
            <a:r>
              <a:rPr b="1" lang="en">
                <a:latin typeface="Inconsolata"/>
                <a:ea typeface="Inconsolata"/>
                <a:cs typeface="Inconsolata"/>
                <a:sym typeface="Inconsolata"/>
              </a:rPr>
              <a:t>sudo</a:t>
            </a:r>
            <a:r>
              <a:rPr lang="en"/>
              <a:t> for a specific command for a specific user.</a:t>
            </a:r>
            <a:endParaRPr/>
          </a:p>
        </p:txBody>
      </p:sp>
      <p:sp>
        <p:nvSpPr>
          <p:cNvPr id="2141" name="Google Shape;2141;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2" name="Google Shape;2142;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43" name="Google Shape;2143;p115"/>
          <p:cNvGraphicFramePr/>
          <p:nvPr/>
        </p:nvGraphicFramePr>
        <p:xfrm>
          <a:off x="458313" y="1270775"/>
          <a:ext cx="3000000" cy="3000000"/>
        </p:xfrm>
        <a:graphic>
          <a:graphicData uri="http://schemas.openxmlformats.org/drawingml/2006/table">
            <a:tbl>
              <a:tblPr>
                <a:noFill/>
                <a:tableStyleId>{FDAAF883-6358-4B81-81C5-1BE4554D0CA5}</a:tableStyleId>
              </a:tblPr>
              <a:tblGrid>
                <a:gridCol w="1471050"/>
                <a:gridCol w="6756325"/>
              </a:tblGrid>
              <a:tr h="654000">
                <a:tc>
                  <a:txBody>
                    <a:bodyPr/>
                    <a:lstStyle/>
                    <a:p>
                      <a:pPr indent="0" lvl="0" marL="0" rtl="0" algn="r">
                        <a:spcBef>
                          <a:spcPts val="0"/>
                        </a:spcBef>
                        <a:spcAft>
                          <a:spcPts val="0"/>
                        </a:spcAft>
                        <a:buNone/>
                      </a:pPr>
                      <a:r>
                        <a:rPr lang="en" sz="2000">
                          <a:solidFill>
                            <a:srgbClr val="FFFFFF"/>
                          </a:solidFill>
                          <a:latin typeface="Inconsolata"/>
                          <a:ea typeface="Inconsolata"/>
                          <a:cs typeface="Inconsolata"/>
                          <a:sym typeface="Inconsolata"/>
                        </a:rPr>
                        <a:t>whoami</a:t>
                      </a:r>
                      <a:endParaRPr sz="20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d</a:t>
                      </a:r>
                      <a:r>
                        <a:rPr lang="en" sz="1800">
                          <a:latin typeface="Roboto"/>
                          <a:ea typeface="Roboto"/>
                          <a:cs typeface="Roboto"/>
                          <a:sym typeface="Roboto"/>
                        </a:rPr>
                        <a:t>etermine the current user. </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80075">
                <a:tc>
                  <a:txBody>
                    <a:bodyPr/>
                    <a:lstStyle/>
                    <a:p>
                      <a:pPr indent="0" lvl="0" marL="0" rtl="0" algn="r">
                        <a:spcBef>
                          <a:spcPts val="0"/>
                        </a:spcBef>
                        <a:spcAft>
                          <a:spcPts val="0"/>
                        </a:spcAft>
                        <a:buNone/>
                      </a:pPr>
                      <a:r>
                        <a:rPr lang="en" sz="2000">
                          <a:solidFill>
                            <a:srgbClr val="FFFFFF"/>
                          </a:solidFill>
                          <a:latin typeface="Inconsolata"/>
                          <a:ea typeface="Inconsolata"/>
                          <a:cs typeface="Inconsolata"/>
                          <a:sym typeface="Inconsolata"/>
                        </a:rPr>
                        <a:t>su</a:t>
                      </a:r>
                      <a:endParaRPr sz="20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switch to another user, in this case the root user. </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EFEFEF"/>
                    </a:solidFill>
                  </a:tcPr>
                </a:tc>
              </a:tr>
              <a:tr h="654000">
                <a:tc>
                  <a:txBody>
                    <a:bodyPr/>
                    <a:lstStyle/>
                    <a:p>
                      <a:pPr indent="0" lvl="0" marL="0" rtl="0" algn="r">
                        <a:spcBef>
                          <a:spcPts val="0"/>
                        </a:spcBef>
                        <a:spcAft>
                          <a:spcPts val="0"/>
                        </a:spcAft>
                        <a:buNone/>
                      </a:pPr>
                      <a:r>
                        <a:rPr lang="en" sz="2000">
                          <a:solidFill>
                            <a:srgbClr val="FFFFFF"/>
                          </a:solidFill>
                          <a:latin typeface="Inconsolata"/>
                          <a:ea typeface="Inconsolata"/>
                          <a:cs typeface="Inconsolata"/>
                          <a:sym typeface="Inconsolata"/>
                        </a:rPr>
                        <a:t>sudo</a:t>
                      </a:r>
                      <a:endParaRPr sz="20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invoke the root user for one command only. </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54000">
                <a:tc>
                  <a:txBody>
                    <a:bodyPr/>
                    <a:lstStyle/>
                    <a:p>
                      <a:pPr indent="0" lvl="0" marL="0" rtl="0" algn="r">
                        <a:spcBef>
                          <a:spcPts val="0"/>
                        </a:spcBef>
                        <a:spcAft>
                          <a:spcPts val="0"/>
                        </a:spcAft>
                        <a:buNone/>
                      </a:pPr>
                      <a:r>
                        <a:rPr lang="en" sz="2000">
                          <a:solidFill>
                            <a:srgbClr val="FFFFFF"/>
                          </a:solidFill>
                          <a:latin typeface="Inconsolata"/>
                          <a:ea typeface="Inconsolata"/>
                          <a:cs typeface="Inconsolata"/>
                          <a:sym typeface="Inconsolata"/>
                        </a:rPr>
                        <a:t>sudo -l</a:t>
                      </a:r>
                      <a:endParaRPr sz="20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list the </a:t>
                      </a:r>
                      <a:r>
                        <a:rPr lang="en" sz="1800">
                          <a:latin typeface="Inconsolata"/>
                          <a:ea typeface="Inconsolata"/>
                          <a:cs typeface="Inconsolata"/>
                          <a:sym typeface="Inconsolata"/>
                        </a:rPr>
                        <a:t>sudo</a:t>
                      </a:r>
                      <a:r>
                        <a:rPr lang="en" sz="1800">
                          <a:latin typeface="Roboto"/>
                          <a:ea typeface="Roboto"/>
                          <a:cs typeface="Roboto"/>
                          <a:sym typeface="Roboto"/>
                        </a:rPr>
                        <a:t> privileges for a user. </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EFEFEF"/>
                    </a:solidFill>
                  </a:tcPr>
                </a:tc>
              </a:tr>
              <a:tr h="654000">
                <a:tc>
                  <a:txBody>
                    <a:bodyPr/>
                    <a:lstStyle/>
                    <a:p>
                      <a:pPr indent="0" lvl="0" marL="0" rtl="0" algn="r">
                        <a:spcBef>
                          <a:spcPts val="0"/>
                        </a:spcBef>
                        <a:spcAft>
                          <a:spcPts val="0"/>
                        </a:spcAft>
                        <a:buNone/>
                      </a:pPr>
                      <a:r>
                        <a:rPr lang="en" sz="2000">
                          <a:solidFill>
                            <a:srgbClr val="FFFFFF"/>
                          </a:solidFill>
                          <a:latin typeface="Inconsolata"/>
                          <a:ea typeface="Inconsolata"/>
                          <a:cs typeface="Inconsolata"/>
                          <a:sym typeface="Inconsolata"/>
                        </a:rPr>
                        <a:t>visudo</a:t>
                      </a:r>
                      <a:endParaRPr sz="2000">
                        <a:solidFill>
                          <a:srgbClr val="FFFFFF"/>
                        </a:solidFill>
                        <a:latin typeface="Inconsolata"/>
                        <a:ea typeface="Inconsolata"/>
                        <a:cs typeface="Inconsolata"/>
                        <a:sym typeface="Inconsolata"/>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To edit the </a:t>
                      </a:r>
                      <a:r>
                        <a:rPr lang="en" sz="1800">
                          <a:latin typeface="Inconsolata"/>
                          <a:ea typeface="Inconsolata"/>
                          <a:cs typeface="Inconsolata"/>
                          <a:sym typeface="Inconsolata"/>
                        </a:rPr>
                        <a:t>sudoers</a:t>
                      </a:r>
                      <a:r>
                        <a:rPr lang="en" sz="1800">
                          <a:latin typeface="Roboto"/>
                          <a:ea typeface="Roboto"/>
                          <a:cs typeface="Roboto"/>
                          <a:sym typeface="Roboto"/>
                        </a:rPr>
                        <a:t> </a:t>
                      </a:r>
                      <a:r>
                        <a:rPr lang="en" sz="1800">
                          <a:latin typeface="Roboto"/>
                          <a:ea typeface="Roboto"/>
                          <a:cs typeface="Roboto"/>
                          <a:sym typeface="Roboto"/>
                        </a:rPr>
                        <a:t>file.</a:t>
                      </a:r>
                      <a:endParaRPr sz="18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9" name="Shape 2749"/>
        <p:cNvGrpSpPr/>
        <p:nvPr/>
      </p:nvGrpSpPr>
      <p:grpSpPr>
        <a:xfrm>
          <a:off x="0" y="0"/>
          <a:ext cx="0" cy="0"/>
          <a:chOff x="0" y="0"/>
          <a:chExt cx="0" cy="0"/>
        </a:xfrm>
      </p:grpSpPr>
      <p:pic>
        <p:nvPicPr>
          <p:cNvPr id="2750" name="Google Shape;2750;p17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51" name="Google Shape;2751;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The Boot Process</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752" name="Google Shape;2752;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3" name="Google Shape;2753;p1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54" name="Google Shape;2754;p178"/>
          <p:cNvSpPr txBox="1"/>
          <p:nvPr>
            <p:ph idx="1" type="subTitle"/>
          </p:nvPr>
        </p:nvSpPr>
        <p:spPr>
          <a:xfrm>
            <a:off x="0" y="675975"/>
            <a:ext cx="5346900" cy="2200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The term “boot” comes from the saying “</a:t>
            </a:r>
            <a:r>
              <a:rPr i="1" lang="en">
                <a:solidFill>
                  <a:srgbClr val="FFFFFF"/>
                </a:solidFill>
              </a:rPr>
              <a:t>pull yourself up by your bootstraps</a:t>
            </a:r>
            <a:r>
              <a:rPr lang="en">
                <a:solidFill>
                  <a:srgbClr val="FFFFFF"/>
                </a:solidFill>
              </a:rPr>
              <a:t>.”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It references the self-sufficient way a computer starts itself once it has power.</a:t>
            </a:r>
            <a:endParaRPr>
              <a:solidFill>
                <a:srgbClr val="FFFFFF"/>
              </a:solidFill>
            </a:endParaRPr>
          </a:p>
        </p:txBody>
      </p:sp>
      <p:cxnSp>
        <p:nvCxnSpPr>
          <p:cNvPr id="2755" name="Google Shape;2755;p178"/>
          <p:cNvCxnSpPr/>
          <p:nvPr/>
        </p:nvCxnSpPr>
        <p:spPr>
          <a:xfrm>
            <a:off x="274375" y="640080"/>
            <a:ext cx="47790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sp>
        <p:nvSpPr>
          <p:cNvPr id="2760" name="Google Shape;2760;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The Boot Process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61" name="Google Shape;2761;p1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boot process starts with the </a:t>
            </a:r>
            <a:r>
              <a:rPr lang="en"/>
              <a:t>Basic Input/Output System process.</a:t>
            </a:r>
            <a:endParaRPr/>
          </a:p>
        </p:txBody>
      </p:sp>
      <p:sp>
        <p:nvSpPr>
          <p:cNvPr id="2762" name="Google Shape;2762;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63" name="Google Shape;2763;p1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64" name="Google Shape;2764;p179"/>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The first thing a computer does is run the </a:t>
            </a:r>
            <a:r>
              <a:rPr b="1" lang="en"/>
              <a:t>BIOS</a:t>
            </a:r>
            <a:r>
              <a:rPr lang="en"/>
              <a:t> or, </a:t>
            </a:r>
            <a:r>
              <a:rPr b="1" lang="en"/>
              <a:t>Basic Input/Output System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BIOS</a:t>
            </a:r>
            <a:r>
              <a:rPr lang="en"/>
              <a:t> runs a self-check to make sure all its hardware is responding.</a:t>
            </a:r>
            <a:endParaRPr/>
          </a:p>
        </p:txBody>
      </p:sp>
      <p:sp>
        <p:nvSpPr>
          <p:cNvPr id="2765" name="Google Shape;2765;p179"/>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a:t>Then, </a:t>
            </a:r>
            <a:r>
              <a:rPr b="1" lang="en">
                <a:solidFill>
                  <a:schemeClr val="dk1"/>
                </a:solidFill>
              </a:rPr>
              <a:t>BIOS</a:t>
            </a:r>
            <a:r>
              <a:rPr lang="en"/>
              <a:t> runs the boot loader program.</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
        <p:nvSpPr>
          <p:cNvPr id="2766" name="Google Shape;2766;p179"/>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The</a:t>
            </a:r>
            <a:r>
              <a:rPr lang="en">
                <a:solidFill>
                  <a:schemeClr val="dk1"/>
                </a:solidFill>
              </a:rPr>
              <a:t> boot loader</a:t>
            </a:r>
            <a:r>
              <a:rPr lang="en"/>
              <a:t> then takes over and is responsible for starting the rest of the processes to start the operating system.</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0" name="Shape 2770"/>
        <p:cNvGrpSpPr/>
        <p:nvPr/>
      </p:nvGrpSpPr>
      <p:grpSpPr>
        <a:xfrm>
          <a:off x="0" y="0"/>
          <a:ext cx="0" cy="0"/>
          <a:chOff x="0" y="0"/>
          <a:chExt cx="0" cy="0"/>
        </a:xfrm>
      </p:grpSpPr>
      <p:sp>
        <p:nvSpPr>
          <p:cNvPr id="2771" name="Google Shape;2771;p18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Grand Unified Bootloader (GRUB)</a:t>
            </a:r>
            <a:endParaRPr/>
          </a:p>
        </p:txBody>
      </p:sp>
      <p:sp>
        <p:nvSpPr>
          <p:cNvPr id="2772" name="Google Shape;2772;p18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3" name="Google Shape;2773;p1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74" name="Google Shape;2774;p1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8" name="Shape 2778"/>
        <p:cNvGrpSpPr/>
        <p:nvPr/>
      </p:nvGrpSpPr>
      <p:grpSpPr>
        <a:xfrm>
          <a:off x="0" y="0"/>
          <a:ext cx="0" cy="0"/>
          <a:chOff x="0" y="0"/>
          <a:chExt cx="0" cy="0"/>
        </a:xfrm>
      </p:grpSpPr>
      <p:sp>
        <p:nvSpPr>
          <p:cNvPr id="2779" name="Google Shape;2779;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Grand Unified Bootloader (GRUB)</a:t>
            </a:r>
            <a:endParaRPr/>
          </a:p>
        </p:txBody>
      </p:sp>
      <p:sp>
        <p:nvSpPr>
          <p:cNvPr id="2780" name="Google Shape;2780;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1" name="Google Shape;2781;p1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82" name="Google Shape;2782;p1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Linux uses the Grand Unified Bootloader (GRUB) to start up.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2783" name="Google Shape;2783;p181"/>
          <p:cNvPicPr preferRelativeResize="0"/>
          <p:nvPr/>
        </p:nvPicPr>
        <p:blipFill>
          <a:blip r:embed="rId3">
            <a:alphaModFix/>
          </a:blip>
          <a:stretch>
            <a:fillRect/>
          </a:stretch>
        </p:blipFill>
        <p:spPr>
          <a:xfrm>
            <a:off x="565145" y="1116975"/>
            <a:ext cx="6911760" cy="3571076"/>
          </a:xfrm>
          <a:prstGeom prst="rect">
            <a:avLst/>
          </a:prstGeom>
          <a:noFill/>
          <a:ln>
            <a:noFill/>
          </a:ln>
        </p:spPr>
      </p:pic>
      <p:pic>
        <p:nvPicPr>
          <p:cNvPr id="2784" name="Google Shape;2784;p181"/>
          <p:cNvPicPr preferRelativeResize="0"/>
          <p:nvPr/>
        </p:nvPicPr>
        <p:blipFill>
          <a:blip r:embed="rId4">
            <a:alphaModFix/>
          </a:blip>
          <a:stretch>
            <a:fillRect/>
          </a:stretch>
        </p:blipFill>
        <p:spPr>
          <a:xfrm>
            <a:off x="6537050" y="2080687"/>
            <a:ext cx="2332624" cy="2696625"/>
          </a:xfrm>
          <a:prstGeom prst="rect">
            <a:avLst/>
          </a:prstGeom>
          <a:noFill/>
          <a:ln>
            <a:noFill/>
          </a:ln>
        </p:spPr>
      </p:pic>
      <p:sp>
        <p:nvSpPr>
          <p:cNvPr id="2785" name="Google Shape;2785;p181"/>
          <p:cNvSpPr txBox="1"/>
          <p:nvPr/>
        </p:nvSpPr>
        <p:spPr>
          <a:xfrm>
            <a:off x="1060075" y="1868175"/>
            <a:ext cx="2447100" cy="19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Unlike normal </a:t>
            </a:r>
            <a:br>
              <a:rPr lang="en" sz="1600">
                <a:latin typeface="Roboto"/>
                <a:ea typeface="Roboto"/>
                <a:cs typeface="Roboto"/>
                <a:sym typeface="Roboto"/>
              </a:rPr>
            </a:br>
            <a:r>
              <a:rPr lang="en" sz="1600">
                <a:latin typeface="Roboto"/>
                <a:ea typeface="Roboto"/>
                <a:cs typeface="Roboto"/>
                <a:sym typeface="Roboto"/>
              </a:rPr>
              <a:t>start-ups, GRUB allows the user to pause the boot process and choose other options. These options are </a:t>
            </a:r>
            <a:br>
              <a:rPr lang="en" sz="1600">
                <a:latin typeface="Roboto"/>
                <a:ea typeface="Roboto"/>
                <a:cs typeface="Roboto"/>
                <a:sym typeface="Roboto"/>
              </a:rPr>
            </a:br>
            <a:r>
              <a:rPr lang="en" sz="1600">
                <a:latin typeface="Roboto"/>
                <a:ea typeface="Roboto"/>
                <a:cs typeface="Roboto"/>
                <a:sym typeface="Roboto"/>
              </a:rPr>
              <a:t>useful for </a:t>
            </a:r>
            <a:br>
              <a:rPr lang="en" sz="1600">
                <a:latin typeface="Roboto"/>
                <a:ea typeface="Roboto"/>
                <a:cs typeface="Roboto"/>
                <a:sym typeface="Roboto"/>
              </a:rPr>
            </a:br>
            <a:r>
              <a:rPr lang="en" sz="1600">
                <a:latin typeface="Roboto"/>
                <a:ea typeface="Roboto"/>
                <a:cs typeface="Roboto"/>
                <a:sym typeface="Roboto"/>
              </a:rPr>
              <a:t>troubleshooting. </a:t>
            </a:r>
            <a:endParaRPr sz="1600">
              <a:latin typeface="Roboto"/>
              <a:ea typeface="Roboto"/>
              <a:cs typeface="Roboto"/>
              <a:sym typeface="Roboto"/>
            </a:endParaRPr>
          </a:p>
        </p:txBody>
      </p:sp>
      <p:sp>
        <p:nvSpPr>
          <p:cNvPr id="2786" name="Google Shape;2786;p181"/>
          <p:cNvSpPr txBox="1"/>
          <p:nvPr/>
        </p:nvSpPr>
        <p:spPr>
          <a:xfrm>
            <a:off x="4762075" y="1992475"/>
            <a:ext cx="2074500" cy="19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latin typeface="Roboto"/>
                <a:ea typeface="Roboto"/>
                <a:cs typeface="Roboto"/>
                <a:sym typeface="Roboto"/>
              </a:rPr>
              <a:t>If more than one operating system is installed, GRUB allows the user to choose between them. </a:t>
            </a:r>
            <a:endParaRPr sz="16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ctr">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0" name="Shape 2790"/>
        <p:cNvGrpSpPr/>
        <p:nvPr/>
      </p:nvGrpSpPr>
      <p:grpSpPr>
        <a:xfrm>
          <a:off x="0" y="0"/>
          <a:ext cx="0" cy="0"/>
          <a:chOff x="0" y="0"/>
          <a:chExt cx="0" cy="0"/>
        </a:xfrm>
      </p:grpSpPr>
      <p:sp>
        <p:nvSpPr>
          <p:cNvPr id="2791" name="Google Shape;2791;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2" name="Google Shape;2792;p1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93" name="Google Shape;2793;p182"/>
          <p:cNvPicPr preferRelativeResize="0"/>
          <p:nvPr/>
        </p:nvPicPr>
        <p:blipFill>
          <a:blip r:embed="rId3">
            <a:alphaModFix/>
          </a:blip>
          <a:stretch>
            <a:fillRect/>
          </a:stretch>
        </p:blipFill>
        <p:spPr>
          <a:xfrm>
            <a:off x="756000" y="1238050"/>
            <a:ext cx="2090551" cy="2341025"/>
          </a:xfrm>
          <a:prstGeom prst="rect">
            <a:avLst/>
          </a:prstGeom>
          <a:noFill/>
          <a:ln>
            <a:noFill/>
          </a:ln>
        </p:spPr>
      </p:pic>
      <p:sp>
        <p:nvSpPr>
          <p:cNvPr id="2794" name="Google Shape;2794;p182"/>
          <p:cNvSpPr txBox="1"/>
          <p:nvPr>
            <p:ph type="title"/>
          </p:nvPr>
        </p:nvSpPr>
        <p:spPr>
          <a:xfrm>
            <a:off x="2933800" y="1755500"/>
            <a:ext cx="5507400" cy="11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In the next demo, we will use </a:t>
            </a:r>
            <a:r>
              <a:rPr b="1" lang="en" sz="3000">
                <a:solidFill>
                  <a:schemeClr val="dk1"/>
                </a:solidFill>
                <a:latin typeface="Roboto"/>
                <a:ea typeface="Roboto"/>
                <a:cs typeface="Roboto"/>
                <a:sym typeface="Roboto"/>
              </a:rPr>
              <a:t>Virtual Box</a:t>
            </a:r>
            <a:r>
              <a:rPr lang="en" sz="3000">
                <a:solidFill>
                  <a:schemeClr val="dk1"/>
                </a:solidFill>
                <a:latin typeface="Roboto Light"/>
                <a:ea typeface="Roboto Light"/>
                <a:cs typeface="Roboto Light"/>
                <a:sym typeface="Roboto Light"/>
              </a:rPr>
              <a:t> VM to demonstrate how GRUB works. </a:t>
            </a:r>
            <a:endParaRPr sz="3000">
              <a:latin typeface="Roboto Light"/>
              <a:ea typeface="Roboto Light"/>
              <a:cs typeface="Roboto Light"/>
              <a:sym typeface="Roboto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8" name="Shape 2798"/>
        <p:cNvGrpSpPr/>
        <p:nvPr/>
      </p:nvGrpSpPr>
      <p:grpSpPr>
        <a:xfrm>
          <a:off x="0" y="0"/>
          <a:ext cx="0" cy="0"/>
          <a:chOff x="0" y="0"/>
          <a:chExt cx="0" cy="0"/>
        </a:xfrm>
      </p:grpSpPr>
      <p:sp>
        <p:nvSpPr>
          <p:cNvPr id="2799" name="Google Shape;2799;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Grub Demo</a:t>
            </a:r>
            <a:endParaRPr/>
          </a:p>
        </p:txBody>
      </p:sp>
      <p:sp>
        <p:nvSpPr>
          <p:cNvPr id="2800" name="Google Shape;2800;p1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This demo includes the following steps: </a:t>
            </a:r>
            <a:endParaRPr/>
          </a:p>
        </p:txBody>
      </p:sp>
      <p:sp>
        <p:nvSpPr>
          <p:cNvPr id="2801" name="Google Shape;2801;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2" name="Google Shape;2802;p1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03" name="Google Shape;2803;p183"/>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Initiating </a:t>
            </a:r>
            <a:r>
              <a:rPr b="1" lang="en" sz="1600">
                <a:latin typeface="Inconsolata"/>
                <a:ea typeface="Inconsolata"/>
                <a:cs typeface="Inconsolata"/>
                <a:sym typeface="Inconsolata"/>
              </a:rPr>
              <a:t>GRUB</a:t>
            </a:r>
            <a:r>
              <a:rPr b="1" lang="en" sz="1600"/>
              <a:t> </a:t>
            </a:r>
            <a:r>
              <a:rPr lang="en" sz="1600"/>
              <a:t>boot loader after restarting our machine.</a:t>
            </a:r>
            <a:endParaRPr sz="1600"/>
          </a:p>
        </p:txBody>
      </p:sp>
      <p:sp>
        <p:nvSpPr>
          <p:cNvPr id="2804" name="Google Shape;2804;p183"/>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Editing our </a:t>
            </a:r>
            <a:r>
              <a:rPr b="1" lang="en" sz="1600">
                <a:solidFill>
                  <a:schemeClr val="dk1"/>
                </a:solidFill>
                <a:latin typeface="Inconsolata"/>
                <a:ea typeface="Inconsolata"/>
                <a:cs typeface="Inconsolata"/>
                <a:sym typeface="Inconsolata"/>
              </a:rPr>
              <a:t>GRUB</a:t>
            </a:r>
            <a:r>
              <a:rPr lang="en" sz="1600"/>
              <a:t> configuration.</a:t>
            </a:r>
            <a:endParaRPr sz="1600"/>
          </a:p>
        </p:txBody>
      </p:sp>
      <p:sp>
        <p:nvSpPr>
          <p:cNvPr id="2805" name="Google Shape;2805;p183"/>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Bypassing a single user login by booting directly into a root shell.</a:t>
            </a:r>
            <a:endParaRPr sz="1600"/>
          </a:p>
        </p:txBody>
      </p:sp>
      <p:sp>
        <p:nvSpPr>
          <p:cNvPr id="2806" name="Google Shape;2806;p183"/>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Creating and hashing a password for the </a:t>
            </a:r>
            <a:r>
              <a:rPr b="1" lang="en" sz="1600">
                <a:solidFill>
                  <a:schemeClr val="dk1"/>
                </a:solidFill>
                <a:latin typeface="Inconsolata"/>
                <a:ea typeface="Inconsolata"/>
                <a:cs typeface="Inconsolata"/>
                <a:sym typeface="Inconsolata"/>
              </a:rPr>
              <a:t>GRUB</a:t>
            </a:r>
            <a:r>
              <a:rPr lang="en" sz="1600"/>
              <a:t> account to prevent someone from booting directly into the root shell.</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0" name="Shape 2810"/>
        <p:cNvGrpSpPr/>
        <p:nvPr/>
      </p:nvGrpSpPr>
      <p:grpSpPr>
        <a:xfrm>
          <a:off x="0" y="0"/>
          <a:ext cx="0" cy="0"/>
          <a:chOff x="0" y="0"/>
          <a:chExt cx="0" cy="0"/>
        </a:xfrm>
      </p:grpSpPr>
      <p:sp>
        <p:nvSpPr>
          <p:cNvPr id="2811" name="Google Shape;2811;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2" name="Google Shape;2812;p1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13" name="Google Shape;2813;p18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GRUB</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7" name="Shape 2817"/>
        <p:cNvGrpSpPr/>
        <p:nvPr/>
      </p:nvGrpSpPr>
      <p:grpSpPr>
        <a:xfrm>
          <a:off x="0" y="0"/>
          <a:ext cx="0" cy="0"/>
          <a:chOff x="0" y="0"/>
          <a:chExt cx="0" cy="0"/>
        </a:xfrm>
      </p:grpSpPr>
      <p:sp>
        <p:nvSpPr>
          <p:cNvPr id="2818" name="Google Shape;2818;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9" name="Google Shape;2819;p1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0" name="Google Shape;2820;p18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821" name="Google Shape;2821;p18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 </a:t>
            </a:r>
            <a:r>
              <a:rPr lang="en" sz="3000">
                <a:latin typeface="Roboto Light"/>
                <a:ea typeface="Roboto Light"/>
                <a:cs typeface="Roboto Light"/>
                <a:sym typeface="Roboto Light"/>
              </a:rPr>
              <a:t>Securing </a:t>
            </a:r>
            <a:r>
              <a:rPr lang="en" sz="3000">
                <a:latin typeface="Inconsolata"/>
                <a:ea typeface="Inconsolata"/>
                <a:cs typeface="Inconsolata"/>
                <a:sym typeface="Inconsolata"/>
              </a:rPr>
              <a:t>root</a:t>
            </a:r>
            <a:endParaRPr sz="3000">
              <a:latin typeface="Inconsolata"/>
              <a:ea typeface="Inconsolata"/>
              <a:cs typeface="Inconsolata"/>
              <a:sym typeface="Inconsolata"/>
            </a:endParaRPr>
          </a:p>
          <a:p>
            <a:pPr indent="0" lvl="0" marL="0" rtl="0" algn="l">
              <a:lnSpc>
                <a:spcPct val="115000"/>
              </a:lnSpc>
              <a:spcBef>
                <a:spcPts val="800"/>
              </a:spcBef>
              <a:spcAft>
                <a:spcPts val="0"/>
              </a:spcAft>
              <a:buNone/>
            </a:pPr>
            <a:r>
              <a:rPr lang="en" sz="1500"/>
              <a:t>Your</a:t>
            </a:r>
            <a:r>
              <a:rPr lang="en" sz="1500">
                <a:solidFill>
                  <a:schemeClr val="dk1"/>
                </a:solidFill>
              </a:rPr>
              <a:t> senior administrator has asked that you secure the root account to prevent attackers from logging in as </a:t>
            </a:r>
            <a:r>
              <a:rPr lang="en" sz="1500">
                <a:solidFill>
                  <a:schemeClr val="dk1"/>
                </a:solidFill>
                <a:latin typeface="Inconsolata"/>
                <a:ea typeface="Inconsolata"/>
                <a:cs typeface="Inconsolata"/>
                <a:sym typeface="Inconsolata"/>
              </a:rPr>
              <a:t>root</a:t>
            </a:r>
            <a:r>
              <a:rPr lang="en" sz="1500">
                <a:solidFill>
                  <a:schemeClr val="dk1"/>
                </a:solidFill>
              </a:rPr>
              <a:t>. To complete this task, you need to lock the root account and:</a:t>
            </a:r>
            <a:endParaRPr sz="1500">
              <a:solidFill>
                <a:schemeClr val="dk1"/>
              </a:solidFill>
            </a:endParaRPr>
          </a:p>
          <a:p>
            <a:pPr indent="-323850" lvl="0" marL="457200" rtl="0" algn="l">
              <a:lnSpc>
                <a:spcPct val="115000"/>
              </a:lnSpc>
              <a:spcBef>
                <a:spcPts val="800"/>
              </a:spcBef>
              <a:spcAft>
                <a:spcPts val="0"/>
              </a:spcAft>
              <a:buSzPts val="1500"/>
              <a:buChar char="●"/>
            </a:pPr>
            <a:r>
              <a:rPr lang="en" sz="1500">
                <a:solidFill>
                  <a:schemeClr val="dk1"/>
                </a:solidFill>
              </a:rPr>
              <a:t>Ensure that it doesn't have a login shell.</a:t>
            </a:r>
            <a:endParaRPr sz="1500">
              <a:solidFill>
                <a:schemeClr val="dk1"/>
              </a:solidFill>
            </a:endParaRPr>
          </a:p>
          <a:p>
            <a:pPr indent="-323850" lvl="0" marL="457200" rtl="0" algn="l">
              <a:lnSpc>
                <a:spcPct val="115000"/>
              </a:lnSpc>
              <a:spcBef>
                <a:spcPts val="0"/>
              </a:spcBef>
              <a:spcAft>
                <a:spcPts val="0"/>
              </a:spcAft>
              <a:buSzPts val="1500"/>
              <a:buChar char="●"/>
            </a:pPr>
            <a:r>
              <a:rPr lang="en" sz="1500">
                <a:solidFill>
                  <a:schemeClr val="dk1"/>
                </a:solidFill>
              </a:rPr>
              <a:t>Ensure that it cannot be assigned a </a:t>
            </a:r>
            <a:r>
              <a:rPr b="1" lang="en" sz="1500">
                <a:latin typeface="Inconsolata"/>
                <a:ea typeface="Inconsolata"/>
                <a:cs typeface="Inconsolata"/>
                <a:sym typeface="Inconsolata"/>
              </a:rPr>
              <a:t>tty</a:t>
            </a:r>
            <a:r>
              <a:rPr lang="en" sz="1500">
                <a:solidFill>
                  <a:schemeClr val="dk1"/>
                </a:solidFill>
              </a:rPr>
              <a:t> terminal.</a:t>
            </a:r>
            <a:endParaRPr sz="1500">
              <a:solidFill>
                <a:schemeClr val="dk1"/>
              </a:solidFill>
            </a:endParaRPr>
          </a:p>
          <a:p>
            <a:pPr indent="-323850" lvl="0" marL="457200" rtl="0" algn="l">
              <a:lnSpc>
                <a:spcPct val="115000"/>
              </a:lnSpc>
              <a:spcBef>
                <a:spcPts val="0"/>
              </a:spcBef>
              <a:spcAft>
                <a:spcPts val="0"/>
              </a:spcAft>
              <a:buSzPts val="1500"/>
              <a:buChar char="●"/>
            </a:pPr>
            <a:r>
              <a:rPr lang="en" sz="1500">
                <a:solidFill>
                  <a:schemeClr val="dk1"/>
                </a:solidFill>
              </a:rPr>
              <a:t>Ensure that a user cannot log in directly as </a:t>
            </a:r>
            <a:r>
              <a:rPr lang="en" sz="1500">
                <a:solidFill>
                  <a:schemeClr val="dk1"/>
                </a:solidFill>
                <a:latin typeface="Inconsolata"/>
                <a:ea typeface="Inconsolata"/>
                <a:cs typeface="Inconsolata"/>
                <a:sym typeface="Inconsolata"/>
              </a:rPr>
              <a:t>root</a:t>
            </a:r>
            <a:r>
              <a:rPr lang="en" sz="1500">
                <a:solidFill>
                  <a:schemeClr val="dk1"/>
                </a:solidFill>
              </a:rPr>
              <a:t> by restarting the system (single user mode).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800"/>
              </a:spcBef>
              <a:spcAft>
                <a:spcPts val="0"/>
              </a:spcAft>
              <a:buNone/>
            </a:pPr>
            <a:r>
              <a:t/>
            </a:r>
            <a:endParaRPr sz="1600">
              <a:solidFill>
                <a:schemeClr val="dk1"/>
              </a:solidFill>
            </a:endParaRPr>
          </a:p>
          <a:p>
            <a:pPr indent="0" lvl="0" marL="0" rtl="0" algn="l">
              <a:spcBef>
                <a:spcPts val="800"/>
              </a:spcBef>
              <a:spcAft>
                <a:spcPts val="800"/>
              </a:spcAft>
              <a:buNone/>
            </a:pPr>
            <a:r>
              <a:t/>
            </a:r>
            <a:endParaRPr sz="16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5" name="Shape 2825"/>
        <p:cNvGrpSpPr/>
        <p:nvPr/>
      </p:nvGrpSpPr>
      <p:grpSpPr>
        <a:xfrm>
          <a:off x="0" y="0"/>
          <a:ext cx="0" cy="0"/>
          <a:chOff x="0" y="0"/>
          <a:chExt cx="0" cy="0"/>
        </a:xfrm>
      </p:grpSpPr>
      <p:sp>
        <p:nvSpPr>
          <p:cNvPr id="2826" name="Google Shape;2826;p186"/>
          <p:cNvSpPr txBox="1"/>
          <p:nvPr>
            <p:ph idx="1" type="subTitle"/>
          </p:nvPr>
        </p:nvSpPr>
        <p:spPr>
          <a:xfrm>
            <a:off x="-16400" y="6555533"/>
            <a:ext cx="10629300" cy="3024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7" name="Google Shape;2827;p186"/>
          <p:cNvSpPr txBox="1"/>
          <p:nvPr>
            <p:ph idx="12" type="sldNum"/>
          </p:nvPr>
        </p:nvSpPr>
        <p:spPr>
          <a:xfrm>
            <a:off x="11476879" y="6601587"/>
            <a:ext cx="349200" cy="1407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1" name="Shape 2831"/>
        <p:cNvGrpSpPr/>
        <p:nvPr/>
      </p:nvGrpSpPr>
      <p:grpSpPr>
        <a:xfrm>
          <a:off x="0" y="0"/>
          <a:ext cx="0" cy="0"/>
          <a:chOff x="0" y="0"/>
          <a:chExt cx="0" cy="0"/>
        </a:xfrm>
      </p:grpSpPr>
      <p:sp>
        <p:nvSpPr>
          <p:cNvPr id="2832" name="Google Shape;2832;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33" name="Google Shape;2833;p1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34" name="Google Shape;2834;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Review</a:t>
            </a:r>
            <a:r>
              <a:rPr lang="en">
                <a:solidFill>
                  <a:schemeClr val="dk1"/>
                </a:solidFill>
              </a:rPr>
              <a:t>: </a:t>
            </a:r>
            <a:r>
              <a:rPr lang="en">
                <a:solidFill>
                  <a:schemeClr val="dk1"/>
                </a:solidFill>
                <a:latin typeface="Roboto Light"/>
                <a:ea typeface="Roboto Light"/>
                <a:cs typeface="Roboto Light"/>
                <a:sym typeface="Roboto Light"/>
              </a:rPr>
              <a:t>Securing Root</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835" name="Google Shape;2835;p1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Completing the previous exercise required the following tasks: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36" name="Google Shape;2836;p187"/>
          <p:cNvSpPr txBox="1"/>
          <p:nvPr>
            <p:ph idx="3" type="subTitle"/>
          </p:nvPr>
        </p:nvSpPr>
        <p:spPr>
          <a:xfrm>
            <a:off x="-12225" y="12746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Creating a strong password for </a:t>
            </a:r>
            <a:r>
              <a:rPr lang="en" sz="1600">
                <a:latin typeface="Inconsolata"/>
                <a:ea typeface="Inconsolata"/>
                <a:cs typeface="Inconsolata"/>
                <a:sym typeface="Inconsolata"/>
              </a:rPr>
              <a:t>root</a:t>
            </a:r>
            <a:r>
              <a:rPr lang="en" sz="1600"/>
              <a:t>.</a:t>
            </a:r>
            <a:endParaRPr sz="1600"/>
          </a:p>
        </p:txBody>
      </p:sp>
      <p:sp>
        <p:nvSpPr>
          <p:cNvPr id="2837" name="Google Shape;2837;p187"/>
          <p:cNvSpPr txBox="1"/>
          <p:nvPr>
            <p:ph idx="4" type="subTitle"/>
          </p:nvPr>
        </p:nvSpPr>
        <p:spPr>
          <a:xfrm>
            <a:off x="-12300" y="1858813"/>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Locking the root account.</a:t>
            </a:r>
            <a:endParaRPr sz="1600"/>
          </a:p>
        </p:txBody>
      </p:sp>
      <p:sp>
        <p:nvSpPr>
          <p:cNvPr id="2838" name="Google Shape;2838;p187"/>
          <p:cNvSpPr txBox="1"/>
          <p:nvPr>
            <p:ph idx="5" type="subTitle"/>
          </p:nvPr>
        </p:nvSpPr>
        <p:spPr>
          <a:xfrm>
            <a:off x="12250" y="24399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Ensuring the root account doesn't have a login shell.</a:t>
            </a:r>
            <a:endParaRPr sz="1600"/>
          </a:p>
        </p:txBody>
      </p:sp>
      <p:sp>
        <p:nvSpPr>
          <p:cNvPr id="2839" name="Google Shape;2839;p187"/>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Ensuring the root account cannot be assigned a </a:t>
            </a:r>
            <a:r>
              <a:rPr b="1" lang="en" sz="1600">
                <a:latin typeface="Inconsolata"/>
                <a:ea typeface="Inconsolata"/>
                <a:cs typeface="Inconsolata"/>
                <a:sym typeface="Inconsolata"/>
              </a:rPr>
              <a:t>tty</a:t>
            </a:r>
            <a:r>
              <a:rPr lang="en" sz="1600"/>
              <a:t> terminal.</a:t>
            </a:r>
            <a:endParaRPr sz="1600"/>
          </a:p>
        </p:txBody>
      </p:sp>
      <p:sp>
        <p:nvSpPr>
          <p:cNvPr id="2840" name="Google Shape;2840;p187"/>
          <p:cNvSpPr txBox="1"/>
          <p:nvPr>
            <p:ph idx="7" type="subTitle"/>
          </p:nvPr>
        </p:nvSpPr>
        <p:spPr>
          <a:xfrm>
            <a:off x="-12125" y="362210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Ensuring a user cannot log in directly as </a:t>
            </a:r>
            <a:r>
              <a:rPr lang="en" sz="1600">
                <a:latin typeface="Inconsolata"/>
                <a:ea typeface="Inconsolata"/>
                <a:cs typeface="Inconsolata"/>
                <a:sym typeface="Inconsolata"/>
              </a:rPr>
              <a:t>root</a:t>
            </a:r>
            <a:r>
              <a:rPr lang="en" sz="1600"/>
              <a:t>.</a:t>
            </a:r>
            <a:endParaRPr sz="1600"/>
          </a:p>
        </p:txBody>
      </p:sp>
      <p:sp>
        <p:nvSpPr>
          <p:cNvPr id="2841" name="Google Shape;2841;p187"/>
          <p:cNvSpPr txBox="1"/>
          <p:nvPr>
            <p:ph idx="8" type="subTitle"/>
          </p:nvPr>
        </p:nvSpPr>
        <p:spPr>
          <a:xfrm>
            <a:off x="-12150" y="42361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Ensuring that the boot loader has a password.</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7" name="Shape 2147"/>
        <p:cNvGrpSpPr/>
        <p:nvPr/>
      </p:nvGrpSpPr>
      <p:grpSpPr>
        <a:xfrm>
          <a:off x="0" y="0"/>
          <a:ext cx="0" cy="0"/>
          <a:chOff x="0" y="0"/>
          <a:chExt cx="0" cy="0"/>
        </a:xfrm>
      </p:grpSpPr>
      <p:sp>
        <p:nvSpPr>
          <p:cNvPr id="2148" name="Google Shape;2148;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Special Bits</a:t>
            </a:r>
            <a:endParaRPr/>
          </a:p>
        </p:txBody>
      </p:sp>
      <p:sp>
        <p:nvSpPr>
          <p:cNvPr id="2149" name="Google Shape;2149;p11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0" name="Google Shape;2150;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1" name="Google Shape;2151;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5" name="Shape 2845"/>
        <p:cNvGrpSpPr/>
        <p:nvPr/>
      </p:nvGrpSpPr>
      <p:grpSpPr>
        <a:xfrm>
          <a:off x="0" y="0"/>
          <a:ext cx="0" cy="0"/>
          <a:chOff x="0" y="0"/>
          <a:chExt cx="0" cy="0"/>
        </a:xfrm>
      </p:grpSpPr>
      <p:pic>
        <p:nvPicPr>
          <p:cNvPr id="2846" name="Google Shape;2846;p18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47" name="Google Shape;2847;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a:t>
            </a:r>
            <a:r>
              <a:rPr lang="en"/>
              <a:t>omework</a:t>
            </a:r>
            <a:endParaRPr/>
          </a:p>
        </p:txBody>
      </p:sp>
      <p:sp>
        <p:nvSpPr>
          <p:cNvPr id="2848" name="Google Shape;2848;p188"/>
          <p:cNvSpPr txBox="1"/>
          <p:nvPr>
            <p:ph idx="1" type="subTitle"/>
          </p:nvPr>
        </p:nvSpPr>
        <p:spPr>
          <a:xfrm>
            <a:off x="0" y="675975"/>
            <a:ext cx="4295700" cy="22179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In this week’s homework, you will practice all the hardening steps we learned this week, this time on a new system.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You will also run a few new tools: </a:t>
            </a:r>
            <a:r>
              <a:rPr b="1" lang="en">
                <a:latin typeface="Inconsolata"/>
                <a:ea typeface="Inconsolata"/>
                <a:cs typeface="Inconsolata"/>
                <a:sym typeface="Inconsolata"/>
              </a:rPr>
              <a:t>chkrootkit</a:t>
            </a:r>
            <a:r>
              <a:rPr lang="en"/>
              <a:t> and </a:t>
            </a:r>
            <a:r>
              <a:rPr b="1" lang="en">
                <a:latin typeface="Inconsolata"/>
                <a:ea typeface="Inconsolata"/>
                <a:cs typeface="Inconsolata"/>
                <a:sym typeface="Inconsolata"/>
              </a:rPr>
              <a:t>lynis</a:t>
            </a:r>
            <a:r>
              <a:rPr lang="en"/>
              <a:t>.</a:t>
            </a:r>
            <a:endParaRPr/>
          </a:p>
        </p:txBody>
      </p:sp>
      <p:sp>
        <p:nvSpPr>
          <p:cNvPr id="2849" name="Google Shape;2849;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0" name="Google Shape;2850;p1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4" name="Shape 2854"/>
        <p:cNvGrpSpPr/>
        <p:nvPr/>
      </p:nvGrpSpPr>
      <p:grpSpPr>
        <a:xfrm>
          <a:off x="0" y="0"/>
          <a:ext cx="0" cy="0"/>
          <a:chOff x="0" y="0"/>
          <a:chExt cx="0" cy="0"/>
        </a:xfrm>
      </p:grpSpPr>
      <p:sp>
        <p:nvSpPr>
          <p:cNvPr id="2855" name="Google Shape;2855;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 Objectives</a:t>
            </a:r>
            <a:endParaRPr/>
          </a:p>
        </p:txBody>
      </p:sp>
      <p:sp>
        <p:nvSpPr>
          <p:cNvPr id="2856" name="Google Shape;2856;p1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class, you will be able to:</a:t>
            </a:r>
            <a:endParaRPr/>
          </a:p>
        </p:txBody>
      </p:sp>
      <p:sp>
        <p:nvSpPr>
          <p:cNvPr id="2857" name="Google Shape;2857;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8" name="Google Shape;2858;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59" name="Google Shape;2859;p18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Set file permissions on programs using the </a:t>
            </a:r>
            <a:r>
              <a:rPr b="1" lang="en" sz="1600">
                <a:latin typeface="Inconsolata"/>
                <a:ea typeface="Inconsolata"/>
                <a:cs typeface="Inconsolata"/>
                <a:sym typeface="Inconsolata"/>
              </a:rPr>
              <a:t>SUID</a:t>
            </a:r>
            <a:r>
              <a:rPr lang="en" sz="1600"/>
              <a:t> or </a:t>
            </a:r>
            <a:r>
              <a:rPr b="1" lang="en" sz="1600">
                <a:latin typeface="Inconsolata"/>
                <a:ea typeface="Inconsolata"/>
                <a:cs typeface="Inconsolata"/>
                <a:sym typeface="Inconsolata"/>
              </a:rPr>
              <a:t>GUID</a:t>
            </a:r>
            <a:r>
              <a:rPr lang="en" sz="1600"/>
              <a:t> bits.</a:t>
            </a:r>
            <a:endParaRPr sz="1600"/>
          </a:p>
        </p:txBody>
      </p:sp>
      <p:sp>
        <p:nvSpPr>
          <p:cNvPr id="2860" name="Google Shape;2860;p18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Manage and monitor services on the system, and remove unused services.</a:t>
            </a:r>
            <a:endParaRPr sz="1600"/>
          </a:p>
        </p:txBody>
      </p:sp>
      <p:sp>
        <p:nvSpPr>
          <p:cNvPr id="2861" name="Google Shape;2861;p18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Create and assign users for services.</a:t>
            </a:r>
            <a:endParaRPr sz="1600"/>
          </a:p>
        </p:txBody>
      </p:sp>
      <p:sp>
        <p:nvSpPr>
          <p:cNvPr id="2862" name="Google Shape;2862;p18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Secure the boot loader against single user attacks.</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6" name="Shape 2866"/>
        <p:cNvGrpSpPr/>
        <p:nvPr/>
      </p:nvGrpSpPr>
      <p:grpSpPr>
        <a:xfrm>
          <a:off x="0" y="0"/>
          <a:ext cx="0" cy="0"/>
          <a:chOff x="0" y="0"/>
          <a:chExt cx="0" cy="0"/>
        </a:xfrm>
      </p:grpSpPr>
      <p:sp>
        <p:nvSpPr>
          <p:cNvPr id="2867" name="Google Shape;2867;p19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2868" name="Google Shape;2868;p19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9" name="Google Shape;2869;p1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70" name="Google Shape;2870;p1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5" name="Shape 2155"/>
        <p:cNvGrpSpPr/>
        <p:nvPr/>
      </p:nvGrpSpPr>
      <p:grpSpPr>
        <a:xfrm>
          <a:off x="0" y="0"/>
          <a:ext cx="0" cy="0"/>
          <a:chOff x="0" y="0"/>
          <a:chExt cx="0" cy="0"/>
        </a:xfrm>
      </p:grpSpPr>
      <p:sp>
        <p:nvSpPr>
          <p:cNvPr id="2156" name="Google Shape;2156;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7" name="Google Shape;2157;p117"/>
          <p:cNvSpPr txBox="1"/>
          <p:nvPr/>
        </p:nvSpPr>
        <p:spPr>
          <a:xfrm>
            <a:off x="274350" y="2913000"/>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Roboto Medium"/>
                <a:ea typeface="Roboto Medium"/>
                <a:cs typeface="Roboto Medium"/>
                <a:sym typeface="Roboto Medium"/>
              </a:rPr>
              <a:t>Can anyone think of a scenario where </a:t>
            </a:r>
            <a:br>
              <a:rPr lang="en" sz="2800">
                <a:latin typeface="Roboto Medium"/>
                <a:ea typeface="Roboto Medium"/>
                <a:cs typeface="Roboto Medium"/>
                <a:sym typeface="Roboto Medium"/>
              </a:rPr>
            </a:br>
            <a:r>
              <a:rPr lang="en" sz="2800">
                <a:latin typeface="Roboto Medium"/>
                <a:ea typeface="Roboto Medium"/>
                <a:cs typeface="Roboto Medium"/>
                <a:sym typeface="Roboto Medium"/>
              </a:rPr>
              <a:t>all the users on a system would need to run </a:t>
            </a:r>
            <a:br>
              <a:rPr lang="en" sz="2800">
                <a:latin typeface="Roboto Medium"/>
                <a:ea typeface="Roboto Medium"/>
                <a:cs typeface="Roboto Medium"/>
                <a:sym typeface="Roboto Medium"/>
              </a:rPr>
            </a:br>
            <a:r>
              <a:rPr lang="en" sz="2800">
                <a:latin typeface="Roboto Medium"/>
                <a:ea typeface="Roboto Medium"/>
                <a:cs typeface="Roboto Medium"/>
                <a:sym typeface="Roboto Medium"/>
              </a:rPr>
              <a:t>a specific program as </a:t>
            </a:r>
            <a:r>
              <a:rPr b="1" lang="en" sz="2800">
                <a:latin typeface="Inconsolata"/>
                <a:ea typeface="Inconsolata"/>
                <a:cs typeface="Inconsolata"/>
                <a:sym typeface="Inconsolata"/>
              </a:rPr>
              <a:t>root</a:t>
            </a:r>
            <a:r>
              <a:rPr lang="en" sz="2800">
                <a:latin typeface="Roboto Medium"/>
                <a:ea typeface="Roboto Medium"/>
                <a:cs typeface="Roboto Medium"/>
                <a:sym typeface="Roboto Medium"/>
              </a:rPr>
              <a:t>?</a:t>
            </a:r>
            <a:endParaRPr sz="2800">
              <a:latin typeface="Roboto Medium"/>
              <a:ea typeface="Roboto Medium"/>
              <a:cs typeface="Roboto Medium"/>
              <a:sym typeface="Roboto Medium"/>
            </a:endParaRPr>
          </a:p>
        </p:txBody>
      </p:sp>
      <p:pic>
        <p:nvPicPr>
          <p:cNvPr id="2158" name="Google Shape;2158;p117"/>
          <p:cNvPicPr preferRelativeResize="0"/>
          <p:nvPr/>
        </p:nvPicPr>
        <p:blipFill>
          <a:blip r:embed="rId3">
            <a:alphaModFix/>
          </a:blip>
          <a:stretch>
            <a:fillRect/>
          </a:stretch>
        </p:blipFill>
        <p:spPr>
          <a:xfrm>
            <a:off x="3038400" y="130875"/>
            <a:ext cx="3067200" cy="3067200"/>
          </a:xfrm>
          <a:prstGeom prst="rect">
            <a:avLst/>
          </a:prstGeom>
          <a:noFill/>
          <a:ln>
            <a:noFill/>
          </a:ln>
        </p:spPr>
      </p:pic>
      <p:sp>
        <p:nvSpPr>
          <p:cNvPr id="2159" name="Google Shape;2159;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